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5" r:id="rId3"/>
    <p:sldId id="257" r:id="rId4"/>
    <p:sldId id="258" r:id="rId5"/>
    <p:sldId id="260" r:id="rId6"/>
    <p:sldId id="259" r:id="rId7"/>
    <p:sldId id="261" r:id="rId8"/>
    <p:sldId id="262" r:id="rId9"/>
    <p:sldId id="264" r:id="rId10"/>
    <p:sldId id="265" r:id="rId11"/>
    <p:sldId id="266" r:id="rId12"/>
    <p:sldId id="286" r:id="rId13"/>
    <p:sldId id="287" r:id="rId14"/>
    <p:sldId id="288" r:id="rId15"/>
    <p:sldId id="267" r:id="rId16"/>
    <p:sldId id="268" r:id="rId17"/>
    <p:sldId id="269" r:id="rId18"/>
    <p:sldId id="289" r:id="rId19"/>
    <p:sldId id="270" r:id="rId20"/>
    <p:sldId id="271" r:id="rId21"/>
    <p:sldId id="290" r:id="rId22"/>
    <p:sldId id="272" r:id="rId23"/>
    <p:sldId id="273" r:id="rId24"/>
    <p:sldId id="291" r:id="rId25"/>
    <p:sldId id="274" r:id="rId26"/>
    <p:sldId id="281" r:id="rId27"/>
    <p:sldId id="275" r:id="rId28"/>
    <p:sldId id="276" r:id="rId29"/>
    <p:sldId id="282" r:id="rId30"/>
    <p:sldId id="283" r:id="rId31"/>
    <p:sldId id="292" r:id="rId32"/>
    <p:sldId id="277" r:id="rId33"/>
    <p:sldId id="278" r:id="rId34"/>
    <p:sldId id="284" r:id="rId35"/>
    <p:sldId id="279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494" autoAdjust="0"/>
    <p:restoredTop sz="98203" autoAdjust="0"/>
  </p:normalViewPr>
  <p:slideViewPr>
    <p:cSldViewPr snapToGrid="0" snapToObjects="1">
      <p:cViewPr varScale="1">
        <p:scale>
          <a:sx n="98" d="100"/>
          <a:sy n="98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090FFA-8B49-C841-8FFE-22DF742AA3E4}" type="doc">
      <dgm:prSet loTypeId="urn:microsoft.com/office/officeart/2005/8/layout/radial4" loCatId="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D42E2-9182-9C4C-AA4D-FA5A95062EA9}">
      <dgm:prSet phldrT="[Text]"/>
      <dgm:spPr/>
      <dgm:t>
        <a:bodyPr/>
        <a:lstStyle/>
        <a:p>
          <a:r>
            <a:rPr lang="en-US" dirty="0" smtClean="0"/>
            <a:t>Blueprint for </a:t>
          </a:r>
          <a:r>
            <a:rPr lang="en-US" dirty="0" err="1" smtClean="0"/>
            <a:t>ELLs’</a:t>
          </a:r>
          <a:r>
            <a:rPr lang="en-US" dirty="0" smtClean="0"/>
            <a:t> Success</a:t>
          </a:r>
          <a:endParaRPr lang="en-US" dirty="0"/>
        </a:p>
      </dgm:t>
    </dgm:pt>
    <dgm:pt modelId="{0D8B8840-D9B2-2644-A0ED-E90074989850}" type="parTrans" cxnId="{205A17F5-A658-9B42-8062-D04968FD487F}">
      <dgm:prSet/>
      <dgm:spPr/>
      <dgm:t>
        <a:bodyPr/>
        <a:lstStyle/>
        <a:p>
          <a:endParaRPr lang="en-US"/>
        </a:p>
      </dgm:t>
    </dgm:pt>
    <dgm:pt modelId="{785B7017-0346-6846-A795-6F51665067DE}" type="sibTrans" cxnId="{205A17F5-A658-9B42-8062-D04968FD487F}">
      <dgm:prSet/>
      <dgm:spPr/>
      <dgm:t>
        <a:bodyPr/>
        <a:lstStyle/>
        <a:p>
          <a:endParaRPr lang="en-US"/>
        </a:p>
      </dgm:t>
    </dgm:pt>
    <dgm:pt modelId="{A0E8FCFC-4768-8E4B-9649-D340708B08C9}">
      <dgm:prSet phldrT="[Text]"/>
      <dgm:spPr/>
      <dgm:t>
        <a:bodyPr/>
        <a:lstStyle/>
        <a:p>
          <a:r>
            <a:rPr lang="en-US" dirty="0" smtClean="0"/>
            <a:t>Principle #1</a:t>
          </a:r>
          <a:endParaRPr lang="en-US" dirty="0"/>
        </a:p>
      </dgm:t>
    </dgm:pt>
    <dgm:pt modelId="{9E82835E-CC30-5346-8698-5D2A6E18E982}" type="parTrans" cxnId="{D6F5A224-6CAF-9048-9CE8-DF6907793CA9}">
      <dgm:prSet/>
      <dgm:spPr/>
      <dgm:t>
        <a:bodyPr/>
        <a:lstStyle/>
        <a:p>
          <a:endParaRPr lang="en-US"/>
        </a:p>
      </dgm:t>
    </dgm:pt>
    <dgm:pt modelId="{B5D859CC-FDA4-224D-86FD-3443199429DB}" type="sibTrans" cxnId="{D6F5A224-6CAF-9048-9CE8-DF6907793CA9}">
      <dgm:prSet/>
      <dgm:spPr/>
      <dgm:t>
        <a:bodyPr/>
        <a:lstStyle/>
        <a:p>
          <a:endParaRPr lang="en-US"/>
        </a:p>
      </dgm:t>
    </dgm:pt>
    <dgm:pt modelId="{42287C0F-0A35-7942-866E-14C935C98A0E}">
      <dgm:prSet phldrT="[Text]"/>
      <dgm:spPr/>
      <dgm:t>
        <a:bodyPr/>
        <a:lstStyle/>
        <a:p>
          <a:r>
            <a:rPr lang="en-US" dirty="0" smtClean="0"/>
            <a:t>Principle #2</a:t>
          </a:r>
          <a:endParaRPr lang="en-US" dirty="0"/>
        </a:p>
      </dgm:t>
    </dgm:pt>
    <dgm:pt modelId="{A3B57026-C9EA-9D40-897A-3515FAD323B9}" type="parTrans" cxnId="{2535E1DA-D139-0047-9E2B-A16678119054}">
      <dgm:prSet/>
      <dgm:spPr/>
      <dgm:t>
        <a:bodyPr/>
        <a:lstStyle/>
        <a:p>
          <a:endParaRPr lang="en-US"/>
        </a:p>
      </dgm:t>
    </dgm:pt>
    <dgm:pt modelId="{E13FBB8D-D8FF-E64E-9795-ACDA5E898237}" type="sibTrans" cxnId="{2535E1DA-D139-0047-9E2B-A16678119054}">
      <dgm:prSet/>
      <dgm:spPr/>
      <dgm:t>
        <a:bodyPr/>
        <a:lstStyle/>
        <a:p>
          <a:endParaRPr lang="en-US"/>
        </a:p>
      </dgm:t>
    </dgm:pt>
    <dgm:pt modelId="{A7233DFF-EF68-3646-9465-2B1086574661}">
      <dgm:prSet phldrT="[Text]"/>
      <dgm:spPr/>
      <dgm:t>
        <a:bodyPr/>
        <a:lstStyle/>
        <a:p>
          <a:r>
            <a:rPr lang="en-US" dirty="0" smtClean="0"/>
            <a:t>Principle #3</a:t>
          </a:r>
          <a:endParaRPr lang="en-US" dirty="0"/>
        </a:p>
      </dgm:t>
    </dgm:pt>
    <dgm:pt modelId="{F10A20E5-874B-0145-A2A2-557544333C5F}" type="parTrans" cxnId="{A15A3FE9-D9D3-2049-B68D-60BCB3FDBEAC}">
      <dgm:prSet/>
      <dgm:spPr/>
      <dgm:t>
        <a:bodyPr/>
        <a:lstStyle/>
        <a:p>
          <a:endParaRPr lang="en-US"/>
        </a:p>
      </dgm:t>
    </dgm:pt>
    <dgm:pt modelId="{380D8173-DE20-EB42-8E87-462A590F1513}" type="sibTrans" cxnId="{A15A3FE9-D9D3-2049-B68D-60BCB3FDBEAC}">
      <dgm:prSet/>
      <dgm:spPr/>
      <dgm:t>
        <a:bodyPr/>
        <a:lstStyle/>
        <a:p>
          <a:endParaRPr lang="en-US"/>
        </a:p>
      </dgm:t>
    </dgm:pt>
    <dgm:pt modelId="{28DF4069-EC20-794D-B344-91D258630B05}">
      <dgm:prSet/>
      <dgm:spPr/>
      <dgm:t>
        <a:bodyPr/>
        <a:lstStyle/>
        <a:p>
          <a:r>
            <a:rPr lang="en-US" dirty="0" smtClean="0"/>
            <a:t>Principle #6</a:t>
          </a:r>
          <a:endParaRPr lang="en-US" dirty="0"/>
        </a:p>
      </dgm:t>
    </dgm:pt>
    <dgm:pt modelId="{7E6B117F-0975-F948-A2BB-A2C3A7049B2A}" type="parTrans" cxnId="{29695A3B-8AF6-B640-978E-AAA4F52FFE9A}">
      <dgm:prSet/>
      <dgm:spPr/>
      <dgm:t>
        <a:bodyPr/>
        <a:lstStyle/>
        <a:p>
          <a:endParaRPr lang="en-US"/>
        </a:p>
      </dgm:t>
    </dgm:pt>
    <dgm:pt modelId="{16F49CFE-E2DD-1C43-8F5A-914D7365DA2C}" type="sibTrans" cxnId="{29695A3B-8AF6-B640-978E-AAA4F52FFE9A}">
      <dgm:prSet/>
      <dgm:spPr/>
      <dgm:t>
        <a:bodyPr/>
        <a:lstStyle/>
        <a:p>
          <a:endParaRPr lang="en-US"/>
        </a:p>
      </dgm:t>
    </dgm:pt>
    <dgm:pt modelId="{A0F836A1-316C-C64C-B027-BE4910A5972B}">
      <dgm:prSet/>
      <dgm:spPr/>
      <dgm:t>
        <a:bodyPr/>
        <a:lstStyle/>
        <a:p>
          <a:r>
            <a:rPr lang="en-US" dirty="0" smtClean="0"/>
            <a:t>Principle #5</a:t>
          </a:r>
          <a:endParaRPr lang="en-US" dirty="0"/>
        </a:p>
      </dgm:t>
    </dgm:pt>
    <dgm:pt modelId="{6398A61D-4212-F440-A831-4A0C4652C990}" type="parTrans" cxnId="{5A2325E7-63E3-E94D-9D04-1ABA65FD7227}">
      <dgm:prSet/>
      <dgm:spPr/>
      <dgm:t>
        <a:bodyPr/>
        <a:lstStyle/>
        <a:p>
          <a:endParaRPr lang="en-US"/>
        </a:p>
      </dgm:t>
    </dgm:pt>
    <dgm:pt modelId="{E9A45784-804E-7B4D-8F3C-033F1A76FCBF}" type="sibTrans" cxnId="{5A2325E7-63E3-E94D-9D04-1ABA65FD7227}">
      <dgm:prSet/>
      <dgm:spPr/>
      <dgm:t>
        <a:bodyPr/>
        <a:lstStyle/>
        <a:p>
          <a:endParaRPr lang="en-US"/>
        </a:p>
      </dgm:t>
    </dgm:pt>
    <dgm:pt modelId="{3D51CB31-723E-3343-AB63-36457184996A}">
      <dgm:prSet/>
      <dgm:spPr/>
      <dgm:t>
        <a:bodyPr/>
        <a:lstStyle/>
        <a:p>
          <a:r>
            <a:rPr lang="en-US" dirty="0" smtClean="0"/>
            <a:t>Principle #4</a:t>
          </a:r>
          <a:endParaRPr lang="en-US" dirty="0"/>
        </a:p>
      </dgm:t>
    </dgm:pt>
    <dgm:pt modelId="{31856CF2-2668-FC46-952D-BE34EA7F1A38}" type="parTrans" cxnId="{ECEE6774-D2A7-4341-AA30-1B03798FAF09}">
      <dgm:prSet/>
      <dgm:spPr/>
      <dgm:t>
        <a:bodyPr/>
        <a:lstStyle/>
        <a:p>
          <a:endParaRPr lang="en-US"/>
        </a:p>
      </dgm:t>
    </dgm:pt>
    <dgm:pt modelId="{422A5FB9-E87E-F841-9042-DC164D2FE9AF}" type="sibTrans" cxnId="{ECEE6774-D2A7-4341-AA30-1B03798FAF09}">
      <dgm:prSet/>
      <dgm:spPr/>
      <dgm:t>
        <a:bodyPr/>
        <a:lstStyle/>
        <a:p>
          <a:endParaRPr lang="en-US"/>
        </a:p>
      </dgm:t>
    </dgm:pt>
    <dgm:pt modelId="{5D5CF4E4-36F2-0A42-AF6D-078E883BA5FE}">
      <dgm:prSet/>
      <dgm:spPr/>
      <dgm:t>
        <a:bodyPr/>
        <a:lstStyle/>
        <a:p>
          <a:r>
            <a:rPr lang="en-US" dirty="0" smtClean="0"/>
            <a:t>Principle #7</a:t>
          </a:r>
          <a:endParaRPr lang="en-US" dirty="0"/>
        </a:p>
      </dgm:t>
    </dgm:pt>
    <dgm:pt modelId="{1EE34DCF-4F88-2248-ABB4-6967909C3E81}" type="parTrans" cxnId="{A964EFA8-E7D1-9C4D-9270-186EB21BFD9C}">
      <dgm:prSet/>
      <dgm:spPr/>
      <dgm:t>
        <a:bodyPr/>
        <a:lstStyle/>
        <a:p>
          <a:endParaRPr lang="en-US"/>
        </a:p>
      </dgm:t>
    </dgm:pt>
    <dgm:pt modelId="{FDDE339B-334C-C54E-AF8A-0B78124BFA37}" type="sibTrans" cxnId="{A964EFA8-E7D1-9C4D-9270-186EB21BFD9C}">
      <dgm:prSet/>
      <dgm:spPr/>
      <dgm:t>
        <a:bodyPr/>
        <a:lstStyle/>
        <a:p>
          <a:endParaRPr lang="en-US"/>
        </a:p>
      </dgm:t>
    </dgm:pt>
    <dgm:pt modelId="{3049057F-182A-2C46-A5F4-F8B089BDD09B}">
      <dgm:prSet/>
      <dgm:spPr/>
      <dgm:t>
        <a:bodyPr/>
        <a:lstStyle/>
        <a:p>
          <a:r>
            <a:rPr lang="en-US" dirty="0" smtClean="0"/>
            <a:t>Principle #8</a:t>
          </a:r>
          <a:endParaRPr lang="en-US" dirty="0"/>
        </a:p>
      </dgm:t>
    </dgm:pt>
    <dgm:pt modelId="{28C9A530-E267-6D40-ADB3-E510EC204474}" type="parTrans" cxnId="{ED7A283A-BE38-2548-858C-8CA9C3A088FD}">
      <dgm:prSet/>
      <dgm:spPr/>
      <dgm:t>
        <a:bodyPr/>
        <a:lstStyle/>
        <a:p>
          <a:endParaRPr lang="en-US"/>
        </a:p>
      </dgm:t>
    </dgm:pt>
    <dgm:pt modelId="{907660BC-E74B-6D4F-ADF2-B0344F628F45}" type="sibTrans" cxnId="{ED7A283A-BE38-2548-858C-8CA9C3A088FD}">
      <dgm:prSet/>
      <dgm:spPr/>
      <dgm:t>
        <a:bodyPr/>
        <a:lstStyle/>
        <a:p>
          <a:endParaRPr lang="en-US"/>
        </a:p>
      </dgm:t>
    </dgm:pt>
    <dgm:pt modelId="{2238034C-21CF-6240-B58A-FA6026FDBE62}" type="pres">
      <dgm:prSet presAssocID="{81090FFA-8B49-C841-8FFE-22DF742AA3E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99194-5EDB-EB45-AE99-0F6F5B79A807}" type="pres">
      <dgm:prSet presAssocID="{529D42E2-9182-9C4C-AA4D-FA5A95062EA9}" presName="centerShape" presStyleLbl="node0" presStyleIdx="0" presStyleCnt="1" custScaleX="143667" custScaleY="145326"/>
      <dgm:spPr/>
      <dgm:t>
        <a:bodyPr/>
        <a:lstStyle/>
        <a:p>
          <a:endParaRPr lang="en-US"/>
        </a:p>
      </dgm:t>
    </dgm:pt>
    <dgm:pt modelId="{BB67818C-2D56-8346-AB3D-BB255723AA2E}" type="pres">
      <dgm:prSet presAssocID="{9E82835E-CC30-5346-8698-5D2A6E18E982}" presName="parTrans" presStyleLbl="bgSibTrans2D1" presStyleIdx="0" presStyleCnt="8"/>
      <dgm:spPr/>
      <dgm:t>
        <a:bodyPr/>
        <a:lstStyle/>
        <a:p>
          <a:endParaRPr lang="en-US"/>
        </a:p>
      </dgm:t>
    </dgm:pt>
    <dgm:pt modelId="{A413BCCD-7864-5749-85F3-C2D7F6F76CC4}" type="pres">
      <dgm:prSet presAssocID="{A0E8FCFC-4768-8E4B-9649-D340708B08C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DE62E4-CAF7-9846-8CF0-2EB5B120188F}" type="pres">
      <dgm:prSet presAssocID="{A3B57026-C9EA-9D40-897A-3515FAD323B9}" presName="parTrans" presStyleLbl="bgSibTrans2D1" presStyleIdx="1" presStyleCnt="8"/>
      <dgm:spPr/>
      <dgm:t>
        <a:bodyPr/>
        <a:lstStyle/>
        <a:p>
          <a:endParaRPr lang="en-US"/>
        </a:p>
      </dgm:t>
    </dgm:pt>
    <dgm:pt modelId="{FB42EC34-ABF6-874F-A16A-411898DD6A98}" type="pres">
      <dgm:prSet presAssocID="{42287C0F-0A35-7942-866E-14C935C98A0E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AF2020-E86C-C144-9C39-807A2D8BF9FD}" type="pres">
      <dgm:prSet presAssocID="{F10A20E5-874B-0145-A2A2-557544333C5F}" presName="parTrans" presStyleLbl="bgSibTrans2D1" presStyleIdx="2" presStyleCnt="8"/>
      <dgm:spPr/>
      <dgm:t>
        <a:bodyPr/>
        <a:lstStyle/>
        <a:p>
          <a:endParaRPr lang="en-US"/>
        </a:p>
      </dgm:t>
    </dgm:pt>
    <dgm:pt modelId="{160CF57C-AFFC-4046-8084-14A104015B02}" type="pres">
      <dgm:prSet presAssocID="{A7233DFF-EF68-3646-9465-2B1086574661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DB1AD1-9409-6549-84CE-737EAC99F330}" type="pres">
      <dgm:prSet presAssocID="{31856CF2-2668-FC46-952D-BE34EA7F1A38}" presName="parTrans" presStyleLbl="bgSibTrans2D1" presStyleIdx="3" presStyleCnt="8"/>
      <dgm:spPr/>
      <dgm:t>
        <a:bodyPr/>
        <a:lstStyle/>
        <a:p>
          <a:endParaRPr lang="en-US"/>
        </a:p>
      </dgm:t>
    </dgm:pt>
    <dgm:pt modelId="{1F5E12C3-CA75-0B4C-BFBB-171514123FCB}" type="pres">
      <dgm:prSet presAssocID="{3D51CB31-723E-3343-AB63-36457184996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4C491-BA85-E44A-97F6-50C016ACACAF}" type="pres">
      <dgm:prSet presAssocID="{6398A61D-4212-F440-A831-4A0C4652C990}" presName="parTrans" presStyleLbl="bgSibTrans2D1" presStyleIdx="4" presStyleCnt="8"/>
      <dgm:spPr/>
      <dgm:t>
        <a:bodyPr/>
        <a:lstStyle/>
        <a:p>
          <a:endParaRPr lang="en-US"/>
        </a:p>
      </dgm:t>
    </dgm:pt>
    <dgm:pt modelId="{FF89E31A-2D91-0B46-BFEA-F0696378385D}" type="pres">
      <dgm:prSet presAssocID="{A0F836A1-316C-C64C-B027-BE4910A5972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5E355-D679-2E45-9351-691ECA2D1468}" type="pres">
      <dgm:prSet presAssocID="{7E6B117F-0975-F948-A2BB-A2C3A7049B2A}" presName="parTrans" presStyleLbl="bgSibTrans2D1" presStyleIdx="5" presStyleCnt="8"/>
      <dgm:spPr/>
      <dgm:t>
        <a:bodyPr/>
        <a:lstStyle/>
        <a:p>
          <a:endParaRPr lang="en-US"/>
        </a:p>
      </dgm:t>
    </dgm:pt>
    <dgm:pt modelId="{E97A9C1F-862D-8441-B9AA-482C8C32E8DE}" type="pres">
      <dgm:prSet presAssocID="{28DF4069-EC20-794D-B344-91D258630B0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A1B7B-068C-394B-A065-474548C0CD20}" type="pres">
      <dgm:prSet presAssocID="{1EE34DCF-4F88-2248-ABB4-6967909C3E81}" presName="parTrans" presStyleLbl="bgSibTrans2D1" presStyleIdx="6" presStyleCnt="8"/>
      <dgm:spPr/>
      <dgm:t>
        <a:bodyPr/>
        <a:lstStyle/>
        <a:p>
          <a:endParaRPr lang="en-US"/>
        </a:p>
      </dgm:t>
    </dgm:pt>
    <dgm:pt modelId="{5D107998-8443-DC44-B783-DEC869D712F1}" type="pres">
      <dgm:prSet presAssocID="{5D5CF4E4-36F2-0A42-AF6D-078E883BA5F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499EF-A2B7-7A4A-AB1F-8C0933086E6E}" type="pres">
      <dgm:prSet presAssocID="{28C9A530-E267-6D40-ADB3-E510EC204474}" presName="parTrans" presStyleLbl="bgSibTrans2D1" presStyleIdx="7" presStyleCnt="8"/>
      <dgm:spPr/>
      <dgm:t>
        <a:bodyPr/>
        <a:lstStyle/>
        <a:p>
          <a:endParaRPr lang="en-US"/>
        </a:p>
      </dgm:t>
    </dgm:pt>
    <dgm:pt modelId="{B8C1A448-CDA8-A64C-886E-4ACD2316C7D4}" type="pres">
      <dgm:prSet presAssocID="{3049057F-182A-2C46-A5F4-F8B089BDD09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E9690C-F7EF-4542-91C4-382887CDFF80}" type="presOf" srcId="{3049057F-182A-2C46-A5F4-F8B089BDD09B}" destId="{B8C1A448-CDA8-A64C-886E-4ACD2316C7D4}" srcOrd="0" destOrd="0" presId="urn:microsoft.com/office/officeart/2005/8/layout/radial4"/>
    <dgm:cxn modelId="{00FC88DC-4760-634B-8ED6-875B6AB6FA10}" type="presOf" srcId="{81090FFA-8B49-C841-8FFE-22DF742AA3E4}" destId="{2238034C-21CF-6240-B58A-FA6026FDBE62}" srcOrd="0" destOrd="0" presId="urn:microsoft.com/office/officeart/2005/8/layout/radial4"/>
    <dgm:cxn modelId="{236F497D-F8C2-4D45-BC8B-040A6174D1DE}" type="presOf" srcId="{28C9A530-E267-6D40-ADB3-E510EC204474}" destId="{1C9499EF-A2B7-7A4A-AB1F-8C0933086E6E}" srcOrd="0" destOrd="0" presId="urn:microsoft.com/office/officeart/2005/8/layout/radial4"/>
    <dgm:cxn modelId="{29695A3B-8AF6-B640-978E-AAA4F52FFE9A}" srcId="{529D42E2-9182-9C4C-AA4D-FA5A95062EA9}" destId="{28DF4069-EC20-794D-B344-91D258630B05}" srcOrd="5" destOrd="0" parTransId="{7E6B117F-0975-F948-A2BB-A2C3A7049B2A}" sibTransId="{16F49CFE-E2DD-1C43-8F5A-914D7365DA2C}"/>
    <dgm:cxn modelId="{55B23F0B-DC8D-7D4B-AC38-F2C9EFF3228A}" type="presOf" srcId="{28DF4069-EC20-794D-B344-91D258630B05}" destId="{E97A9C1F-862D-8441-B9AA-482C8C32E8DE}" srcOrd="0" destOrd="0" presId="urn:microsoft.com/office/officeart/2005/8/layout/radial4"/>
    <dgm:cxn modelId="{205A17F5-A658-9B42-8062-D04968FD487F}" srcId="{81090FFA-8B49-C841-8FFE-22DF742AA3E4}" destId="{529D42E2-9182-9C4C-AA4D-FA5A95062EA9}" srcOrd="0" destOrd="0" parTransId="{0D8B8840-D9B2-2644-A0ED-E90074989850}" sibTransId="{785B7017-0346-6846-A795-6F51665067DE}"/>
    <dgm:cxn modelId="{D9F1638A-008D-8640-97AF-29084F8CC9D9}" type="presOf" srcId="{F10A20E5-874B-0145-A2A2-557544333C5F}" destId="{40AF2020-E86C-C144-9C39-807A2D8BF9FD}" srcOrd="0" destOrd="0" presId="urn:microsoft.com/office/officeart/2005/8/layout/radial4"/>
    <dgm:cxn modelId="{A964EFA8-E7D1-9C4D-9270-186EB21BFD9C}" srcId="{529D42E2-9182-9C4C-AA4D-FA5A95062EA9}" destId="{5D5CF4E4-36F2-0A42-AF6D-078E883BA5FE}" srcOrd="6" destOrd="0" parTransId="{1EE34DCF-4F88-2248-ABB4-6967909C3E81}" sibTransId="{FDDE339B-334C-C54E-AF8A-0B78124BFA37}"/>
    <dgm:cxn modelId="{9D44616E-5745-F84F-82AE-054F2F956859}" type="presOf" srcId="{31856CF2-2668-FC46-952D-BE34EA7F1A38}" destId="{ECDB1AD1-9409-6549-84CE-737EAC99F330}" srcOrd="0" destOrd="0" presId="urn:microsoft.com/office/officeart/2005/8/layout/radial4"/>
    <dgm:cxn modelId="{DE7BB675-FBC3-1B4E-960D-7F12A285DDB5}" type="presOf" srcId="{A0F836A1-316C-C64C-B027-BE4910A5972B}" destId="{FF89E31A-2D91-0B46-BFEA-F0696378385D}" srcOrd="0" destOrd="0" presId="urn:microsoft.com/office/officeart/2005/8/layout/radial4"/>
    <dgm:cxn modelId="{74838954-2410-5D47-8924-8CBBBDC597AC}" type="presOf" srcId="{42287C0F-0A35-7942-866E-14C935C98A0E}" destId="{FB42EC34-ABF6-874F-A16A-411898DD6A98}" srcOrd="0" destOrd="0" presId="urn:microsoft.com/office/officeart/2005/8/layout/radial4"/>
    <dgm:cxn modelId="{4BC81D9B-6AE9-8046-8BBE-16C1705F89C6}" type="presOf" srcId="{7E6B117F-0975-F948-A2BB-A2C3A7049B2A}" destId="{EDC5E355-D679-2E45-9351-691ECA2D1468}" srcOrd="0" destOrd="0" presId="urn:microsoft.com/office/officeart/2005/8/layout/radial4"/>
    <dgm:cxn modelId="{2BC33974-756D-FE48-9CD0-55C8DC930F83}" type="presOf" srcId="{3D51CB31-723E-3343-AB63-36457184996A}" destId="{1F5E12C3-CA75-0B4C-BFBB-171514123FCB}" srcOrd="0" destOrd="0" presId="urn:microsoft.com/office/officeart/2005/8/layout/radial4"/>
    <dgm:cxn modelId="{397794EE-F37F-184C-AAEA-0341189B6A7B}" type="presOf" srcId="{A3B57026-C9EA-9D40-897A-3515FAD323B9}" destId="{6ADE62E4-CAF7-9846-8CF0-2EB5B120188F}" srcOrd="0" destOrd="0" presId="urn:microsoft.com/office/officeart/2005/8/layout/radial4"/>
    <dgm:cxn modelId="{5A2325E7-63E3-E94D-9D04-1ABA65FD7227}" srcId="{529D42E2-9182-9C4C-AA4D-FA5A95062EA9}" destId="{A0F836A1-316C-C64C-B027-BE4910A5972B}" srcOrd="4" destOrd="0" parTransId="{6398A61D-4212-F440-A831-4A0C4652C990}" sibTransId="{E9A45784-804E-7B4D-8F3C-033F1A76FCBF}"/>
    <dgm:cxn modelId="{3DE8EA62-325A-E24C-810B-80AC032166F1}" type="presOf" srcId="{5D5CF4E4-36F2-0A42-AF6D-078E883BA5FE}" destId="{5D107998-8443-DC44-B783-DEC869D712F1}" srcOrd="0" destOrd="0" presId="urn:microsoft.com/office/officeart/2005/8/layout/radial4"/>
    <dgm:cxn modelId="{A15A3FE9-D9D3-2049-B68D-60BCB3FDBEAC}" srcId="{529D42E2-9182-9C4C-AA4D-FA5A95062EA9}" destId="{A7233DFF-EF68-3646-9465-2B1086574661}" srcOrd="2" destOrd="0" parTransId="{F10A20E5-874B-0145-A2A2-557544333C5F}" sibTransId="{380D8173-DE20-EB42-8E87-462A590F1513}"/>
    <dgm:cxn modelId="{D6F5A224-6CAF-9048-9CE8-DF6907793CA9}" srcId="{529D42E2-9182-9C4C-AA4D-FA5A95062EA9}" destId="{A0E8FCFC-4768-8E4B-9649-D340708B08C9}" srcOrd="0" destOrd="0" parTransId="{9E82835E-CC30-5346-8698-5D2A6E18E982}" sibTransId="{B5D859CC-FDA4-224D-86FD-3443199429DB}"/>
    <dgm:cxn modelId="{5A6F8311-A049-2941-9327-28919F411D88}" type="presOf" srcId="{9E82835E-CC30-5346-8698-5D2A6E18E982}" destId="{BB67818C-2D56-8346-AB3D-BB255723AA2E}" srcOrd="0" destOrd="0" presId="urn:microsoft.com/office/officeart/2005/8/layout/radial4"/>
    <dgm:cxn modelId="{DABC4C34-3F2C-6C4C-9C8F-E3BD4220D45C}" type="presOf" srcId="{1EE34DCF-4F88-2248-ABB4-6967909C3E81}" destId="{E45A1B7B-068C-394B-A065-474548C0CD20}" srcOrd="0" destOrd="0" presId="urn:microsoft.com/office/officeart/2005/8/layout/radial4"/>
    <dgm:cxn modelId="{2535E1DA-D139-0047-9E2B-A16678119054}" srcId="{529D42E2-9182-9C4C-AA4D-FA5A95062EA9}" destId="{42287C0F-0A35-7942-866E-14C935C98A0E}" srcOrd="1" destOrd="0" parTransId="{A3B57026-C9EA-9D40-897A-3515FAD323B9}" sibTransId="{E13FBB8D-D8FF-E64E-9795-ACDA5E898237}"/>
    <dgm:cxn modelId="{ED7A283A-BE38-2548-858C-8CA9C3A088FD}" srcId="{529D42E2-9182-9C4C-AA4D-FA5A95062EA9}" destId="{3049057F-182A-2C46-A5F4-F8B089BDD09B}" srcOrd="7" destOrd="0" parTransId="{28C9A530-E267-6D40-ADB3-E510EC204474}" sibTransId="{907660BC-E74B-6D4F-ADF2-B0344F628F45}"/>
    <dgm:cxn modelId="{ECEE6774-D2A7-4341-AA30-1B03798FAF09}" srcId="{529D42E2-9182-9C4C-AA4D-FA5A95062EA9}" destId="{3D51CB31-723E-3343-AB63-36457184996A}" srcOrd="3" destOrd="0" parTransId="{31856CF2-2668-FC46-952D-BE34EA7F1A38}" sibTransId="{422A5FB9-E87E-F841-9042-DC164D2FE9AF}"/>
    <dgm:cxn modelId="{F793416B-5E21-9F4D-90A4-0C141C9770CD}" type="presOf" srcId="{A0E8FCFC-4768-8E4B-9649-D340708B08C9}" destId="{A413BCCD-7864-5749-85F3-C2D7F6F76CC4}" srcOrd="0" destOrd="0" presId="urn:microsoft.com/office/officeart/2005/8/layout/radial4"/>
    <dgm:cxn modelId="{6ED319D5-248F-CA4B-859D-28039A69FC6D}" type="presOf" srcId="{A7233DFF-EF68-3646-9465-2B1086574661}" destId="{160CF57C-AFFC-4046-8084-14A104015B02}" srcOrd="0" destOrd="0" presId="urn:microsoft.com/office/officeart/2005/8/layout/radial4"/>
    <dgm:cxn modelId="{87AF616E-8499-E34B-9173-932F540229DE}" type="presOf" srcId="{6398A61D-4212-F440-A831-4A0C4652C990}" destId="{7FF4C491-BA85-E44A-97F6-50C016ACACAF}" srcOrd="0" destOrd="0" presId="urn:microsoft.com/office/officeart/2005/8/layout/radial4"/>
    <dgm:cxn modelId="{672E8F5C-1C99-184E-A2A3-49E57C0F18C0}" type="presOf" srcId="{529D42E2-9182-9C4C-AA4D-FA5A95062EA9}" destId="{1FB99194-5EDB-EB45-AE99-0F6F5B79A807}" srcOrd="0" destOrd="0" presId="urn:microsoft.com/office/officeart/2005/8/layout/radial4"/>
    <dgm:cxn modelId="{2CD0A7A3-5267-EF42-BE78-C3AC60C96C3F}" type="presParOf" srcId="{2238034C-21CF-6240-B58A-FA6026FDBE62}" destId="{1FB99194-5EDB-EB45-AE99-0F6F5B79A807}" srcOrd="0" destOrd="0" presId="urn:microsoft.com/office/officeart/2005/8/layout/radial4"/>
    <dgm:cxn modelId="{6ED17B7D-355C-4047-B945-473C86DC3973}" type="presParOf" srcId="{2238034C-21CF-6240-B58A-FA6026FDBE62}" destId="{BB67818C-2D56-8346-AB3D-BB255723AA2E}" srcOrd="1" destOrd="0" presId="urn:microsoft.com/office/officeart/2005/8/layout/radial4"/>
    <dgm:cxn modelId="{FCF5E6D7-1BB6-2C43-B5E0-2300837AFC10}" type="presParOf" srcId="{2238034C-21CF-6240-B58A-FA6026FDBE62}" destId="{A413BCCD-7864-5749-85F3-C2D7F6F76CC4}" srcOrd="2" destOrd="0" presId="urn:microsoft.com/office/officeart/2005/8/layout/radial4"/>
    <dgm:cxn modelId="{61342BAD-77F1-A940-BD84-43335D420A52}" type="presParOf" srcId="{2238034C-21CF-6240-B58A-FA6026FDBE62}" destId="{6ADE62E4-CAF7-9846-8CF0-2EB5B120188F}" srcOrd="3" destOrd="0" presId="urn:microsoft.com/office/officeart/2005/8/layout/radial4"/>
    <dgm:cxn modelId="{C57BCF50-8A85-A841-8C53-C098AD041954}" type="presParOf" srcId="{2238034C-21CF-6240-B58A-FA6026FDBE62}" destId="{FB42EC34-ABF6-874F-A16A-411898DD6A98}" srcOrd="4" destOrd="0" presId="urn:microsoft.com/office/officeart/2005/8/layout/radial4"/>
    <dgm:cxn modelId="{1BFF112B-33D6-A84A-800D-4605240EB30A}" type="presParOf" srcId="{2238034C-21CF-6240-B58A-FA6026FDBE62}" destId="{40AF2020-E86C-C144-9C39-807A2D8BF9FD}" srcOrd="5" destOrd="0" presId="urn:microsoft.com/office/officeart/2005/8/layout/radial4"/>
    <dgm:cxn modelId="{A45AAD33-8992-F545-A756-321D983FD037}" type="presParOf" srcId="{2238034C-21CF-6240-B58A-FA6026FDBE62}" destId="{160CF57C-AFFC-4046-8084-14A104015B02}" srcOrd="6" destOrd="0" presId="urn:microsoft.com/office/officeart/2005/8/layout/radial4"/>
    <dgm:cxn modelId="{E8962EAB-1768-0645-93A9-BDD9F1CDAEB0}" type="presParOf" srcId="{2238034C-21CF-6240-B58A-FA6026FDBE62}" destId="{ECDB1AD1-9409-6549-84CE-737EAC99F330}" srcOrd="7" destOrd="0" presId="urn:microsoft.com/office/officeart/2005/8/layout/radial4"/>
    <dgm:cxn modelId="{5628F50C-795B-5A46-8362-8630D1C85717}" type="presParOf" srcId="{2238034C-21CF-6240-B58A-FA6026FDBE62}" destId="{1F5E12C3-CA75-0B4C-BFBB-171514123FCB}" srcOrd="8" destOrd="0" presId="urn:microsoft.com/office/officeart/2005/8/layout/radial4"/>
    <dgm:cxn modelId="{EE379B4C-D59B-0E4A-AEE2-F41020B3E88F}" type="presParOf" srcId="{2238034C-21CF-6240-B58A-FA6026FDBE62}" destId="{7FF4C491-BA85-E44A-97F6-50C016ACACAF}" srcOrd="9" destOrd="0" presId="urn:microsoft.com/office/officeart/2005/8/layout/radial4"/>
    <dgm:cxn modelId="{0FCF2C3E-FF36-D94A-94E8-9852E98B159A}" type="presParOf" srcId="{2238034C-21CF-6240-B58A-FA6026FDBE62}" destId="{FF89E31A-2D91-0B46-BFEA-F0696378385D}" srcOrd="10" destOrd="0" presId="urn:microsoft.com/office/officeart/2005/8/layout/radial4"/>
    <dgm:cxn modelId="{67EA6E93-6B27-B247-8B63-30CFB60EE26D}" type="presParOf" srcId="{2238034C-21CF-6240-B58A-FA6026FDBE62}" destId="{EDC5E355-D679-2E45-9351-691ECA2D1468}" srcOrd="11" destOrd="0" presId="urn:microsoft.com/office/officeart/2005/8/layout/radial4"/>
    <dgm:cxn modelId="{41E9601D-9E67-694C-9B2E-85091A0AD344}" type="presParOf" srcId="{2238034C-21CF-6240-B58A-FA6026FDBE62}" destId="{E97A9C1F-862D-8441-B9AA-482C8C32E8DE}" srcOrd="12" destOrd="0" presId="urn:microsoft.com/office/officeart/2005/8/layout/radial4"/>
    <dgm:cxn modelId="{42E9174C-BEC4-E048-98BC-37BEC06A7C6C}" type="presParOf" srcId="{2238034C-21CF-6240-B58A-FA6026FDBE62}" destId="{E45A1B7B-068C-394B-A065-474548C0CD20}" srcOrd="13" destOrd="0" presId="urn:microsoft.com/office/officeart/2005/8/layout/radial4"/>
    <dgm:cxn modelId="{27DC9EC0-012E-4448-BA69-084BC6FB35AD}" type="presParOf" srcId="{2238034C-21CF-6240-B58A-FA6026FDBE62}" destId="{5D107998-8443-DC44-B783-DEC869D712F1}" srcOrd="14" destOrd="0" presId="urn:microsoft.com/office/officeart/2005/8/layout/radial4"/>
    <dgm:cxn modelId="{7D4467BF-25E9-314B-934D-D9D371E4D9C3}" type="presParOf" srcId="{2238034C-21CF-6240-B58A-FA6026FDBE62}" destId="{1C9499EF-A2B7-7A4A-AB1F-8C0933086E6E}" srcOrd="15" destOrd="0" presId="urn:microsoft.com/office/officeart/2005/8/layout/radial4"/>
    <dgm:cxn modelId="{4C08EC47-2AAE-5D4F-B985-07E3EE0EC83A}" type="presParOf" srcId="{2238034C-21CF-6240-B58A-FA6026FDBE62}" destId="{B8C1A448-CDA8-A64C-886E-4ACD2316C7D4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DD27A7-ED21-FA4F-8C56-6F7BD28FE9E4}" type="doc">
      <dgm:prSet loTypeId="urn:microsoft.com/office/officeart/2005/8/layout/radial4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C08179-4077-9845-9BA9-83E63B73352E}">
      <dgm:prSet phldrT="[Text]" custT="1"/>
      <dgm:spPr/>
      <dgm:t>
        <a:bodyPr/>
        <a:lstStyle/>
        <a:p>
          <a:r>
            <a:rPr lang="en-US" sz="3600" dirty="0" smtClean="0"/>
            <a:t>Principle #3</a:t>
          </a:r>
          <a:endParaRPr lang="en-US" sz="3600" dirty="0"/>
        </a:p>
      </dgm:t>
    </dgm:pt>
    <dgm:pt modelId="{54583016-638D-5448-969B-0FA912F2D649}" type="parTrans" cxnId="{BE64BB27-81D4-E34E-B504-27DBD0274EB8}">
      <dgm:prSet/>
      <dgm:spPr/>
      <dgm:t>
        <a:bodyPr/>
        <a:lstStyle/>
        <a:p>
          <a:endParaRPr lang="en-US"/>
        </a:p>
      </dgm:t>
    </dgm:pt>
    <dgm:pt modelId="{DFF37160-1F83-8B4F-819B-67F01D27C64F}" type="sibTrans" cxnId="{BE64BB27-81D4-E34E-B504-27DBD0274EB8}">
      <dgm:prSet/>
      <dgm:spPr/>
      <dgm:t>
        <a:bodyPr/>
        <a:lstStyle/>
        <a:p>
          <a:endParaRPr lang="en-US"/>
        </a:p>
      </dgm:t>
    </dgm:pt>
    <dgm:pt modelId="{199871B6-D578-C94C-A952-6A7C7AD33F8C}">
      <dgm:prSet phldrT="[Text]"/>
      <dgm:spPr/>
      <dgm:t>
        <a:bodyPr/>
        <a:lstStyle/>
        <a:p>
          <a:r>
            <a:rPr lang="en-US" dirty="0" smtClean="0"/>
            <a:t>Discussion and problem-solving with peers</a:t>
          </a:r>
          <a:endParaRPr lang="en-US" dirty="0"/>
        </a:p>
      </dgm:t>
    </dgm:pt>
    <dgm:pt modelId="{AA70CE1A-A3CB-3C42-8AB5-8D263365F8C4}" type="parTrans" cxnId="{35899BC1-6192-7842-9B3A-67FBC88FD4B1}">
      <dgm:prSet/>
      <dgm:spPr/>
      <dgm:t>
        <a:bodyPr/>
        <a:lstStyle/>
        <a:p>
          <a:endParaRPr lang="en-US"/>
        </a:p>
      </dgm:t>
    </dgm:pt>
    <dgm:pt modelId="{A6F8869C-1ED4-1844-860D-785716F5FEFF}" type="sibTrans" cxnId="{35899BC1-6192-7842-9B3A-67FBC88FD4B1}">
      <dgm:prSet/>
      <dgm:spPr/>
      <dgm:t>
        <a:bodyPr/>
        <a:lstStyle/>
        <a:p>
          <a:endParaRPr lang="en-US"/>
        </a:p>
      </dgm:t>
    </dgm:pt>
    <dgm:pt modelId="{7A73D14A-1E1E-BC43-83A1-75D52C32A18C}">
      <dgm:prSet phldrT="[Text]"/>
      <dgm:spPr/>
      <dgm:t>
        <a:bodyPr/>
        <a:lstStyle/>
        <a:p>
          <a:r>
            <a:rPr lang="en-US" dirty="0" smtClean="0"/>
            <a:t>Articulate content and language objectives</a:t>
          </a:r>
          <a:endParaRPr lang="en-US" dirty="0"/>
        </a:p>
      </dgm:t>
    </dgm:pt>
    <dgm:pt modelId="{E3313095-66EC-4C4E-B83E-E12D40D40C67}" type="parTrans" cxnId="{C16D0F3F-2FBD-8F4D-8E70-C7B77C61C47A}">
      <dgm:prSet/>
      <dgm:spPr/>
      <dgm:t>
        <a:bodyPr/>
        <a:lstStyle/>
        <a:p>
          <a:endParaRPr lang="en-US"/>
        </a:p>
      </dgm:t>
    </dgm:pt>
    <dgm:pt modelId="{EECA5E85-02A0-2E48-8D7C-185A8104DC7A}" type="sibTrans" cxnId="{C16D0F3F-2FBD-8F4D-8E70-C7B77C61C47A}">
      <dgm:prSet/>
      <dgm:spPr/>
      <dgm:t>
        <a:bodyPr/>
        <a:lstStyle/>
        <a:p>
          <a:endParaRPr lang="en-US"/>
        </a:p>
      </dgm:t>
    </dgm:pt>
    <dgm:pt modelId="{67861539-3045-E448-8650-221B54F2B048}">
      <dgm:prSet phldrT="[Text]"/>
      <dgm:spPr/>
      <dgm:t>
        <a:bodyPr/>
        <a:lstStyle/>
        <a:p>
          <a:r>
            <a:rPr lang="en-US" dirty="0" smtClean="0"/>
            <a:t>Integrate vocabulary instruction</a:t>
          </a:r>
          <a:endParaRPr lang="en-US" dirty="0"/>
        </a:p>
      </dgm:t>
    </dgm:pt>
    <dgm:pt modelId="{343214D8-9963-864E-BBD1-BA8F4D1F25F1}" type="parTrans" cxnId="{9EE8A04E-F1AF-4A4C-A736-F2FF5B1BD582}">
      <dgm:prSet/>
      <dgm:spPr/>
      <dgm:t>
        <a:bodyPr/>
        <a:lstStyle/>
        <a:p>
          <a:endParaRPr lang="en-US"/>
        </a:p>
      </dgm:t>
    </dgm:pt>
    <dgm:pt modelId="{D729F546-E8DE-4A42-B235-13D4E60EF021}" type="sibTrans" cxnId="{9EE8A04E-F1AF-4A4C-A736-F2FF5B1BD582}">
      <dgm:prSet/>
      <dgm:spPr/>
      <dgm:t>
        <a:bodyPr/>
        <a:lstStyle/>
        <a:p>
          <a:endParaRPr lang="en-US"/>
        </a:p>
      </dgm:t>
    </dgm:pt>
    <dgm:pt modelId="{795ADEFE-E7AE-5D4B-8697-C0FB44FE06C5}">
      <dgm:prSet phldrT="[Text]"/>
      <dgm:spPr/>
      <dgm:t>
        <a:bodyPr/>
        <a:lstStyle/>
        <a:p>
          <a:r>
            <a:rPr lang="en-US" dirty="0" smtClean="0"/>
            <a:t>Research-based practices</a:t>
          </a:r>
          <a:endParaRPr lang="en-US" dirty="0"/>
        </a:p>
      </dgm:t>
    </dgm:pt>
    <dgm:pt modelId="{A2B3BD79-CEF3-C849-80E6-6C2D77C3A846}" type="parTrans" cxnId="{EC3526B0-20E4-5C40-A557-BEBE5A51EC82}">
      <dgm:prSet/>
      <dgm:spPr/>
      <dgm:t>
        <a:bodyPr/>
        <a:lstStyle/>
        <a:p>
          <a:endParaRPr lang="en-US"/>
        </a:p>
      </dgm:t>
    </dgm:pt>
    <dgm:pt modelId="{1DBAC553-74AF-BF42-9806-606D234C6703}" type="sibTrans" cxnId="{EC3526B0-20E4-5C40-A557-BEBE5A51EC82}">
      <dgm:prSet/>
      <dgm:spPr/>
      <dgm:t>
        <a:bodyPr/>
        <a:lstStyle/>
        <a:p>
          <a:endParaRPr lang="en-US"/>
        </a:p>
      </dgm:t>
    </dgm:pt>
    <dgm:pt modelId="{F61ADB67-EF81-3242-8456-006294CFBCF1}">
      <dgm:prSet phldrT="[Text]"/>
      <dgm:spPr/>
      <dgm:t>
        <a:bodyPr/>
        <a:lstStyle/>
        <a:p>
          <a:r>
            <a:rPr lang="en-US" dirty="0" smtClean="0"/>
            <a:t>Meet the needs of ELLs with disabilities</a:t>
          </a:r>
          <a:endParaRPr lang="en-US" dirty="0"/>
        </a:p>
      </dgm:t>
    </dgm:pt>
    <dgm:pt modelId="{7D7EF7A6-361D-0245-B3CF-90A451300B78}" type="parTrans" cxnId="{178C275A-6EA4-A04E-A751-B4FEDFEDDCBF}">
      <dgm:prSet/>
      <dgm:spPr/>
      <dgm:t>
        <a:bodyPr/>
        <a:lstStyle/>
        <a:p>
          <a:endParaRPr lang="en-US"/>
        </a:p>
      </dgm:t>
    </dgm:pt>
    <dgm:pt modelId="{721AEA36-AB4D-B949-B85D-D4799CD6C5FA}" type="sibTrans" cxnId="{178C275A-6EA4-A04E-A751-B4FEDFEDDCBF}">
      <dgm:prSet/>
      <dgm:spPr/>
      <dgm:t>
        <a:bodyPr/>
        <a:lstStyle/>
        <a:p>
          <a:endParaRPr lang="en-US"/>
        </a:p>
      </dgm:t>
    </dgm:pt>
    <dgm:pt modelId="{98193AF8-F864-704F-9C4C-87DC4AF94CE7}">
      <dgm:prSet phldrT="[Text]"/>
      <dgm:spPr/>
      <dgm:t>
        <a:bodyPr/>
        <a:lstStyle/>
        <a:p>
          <a:r>
            <a:rPr lang="en-US" dirty="0" smtClean="0"/>
            <a:t>Implement high-quality curriculum</a:t>
          </a:r>
        </a:p>
      </dgm:t>
    </dgm:pt>
    <dgm:pt modelId="{22F53888-E8CC-A445-959C-891157A15C0C}" type="parTrans" cxnId="{963F3E0C-0C6D-F54F-A652-F39DB237F655}">
      <dgm:prSet/>
      <dgm:spPr/>
      <dgm:t>
        <a:bodyPr/>
        <a:lstStyle/>
        <a:p>
          <a:endParaRPr lang="en-US"/>
        </a:p>
      </dgm:t>
    </dgm:pt>
    <dgm:pt modelId="{CD13F3FA-A552-9B4D-ACBA-C28684C54B47}" type="sibTrans" cxnId="{963F3E0C-0C6D-F54F-A652-F39DB237F655}">
      <dgm:prSet/>
      <dgm:spPr/>
      <dgm:t>
        <a:bodyPr/>
        <a:lstStyle/>
        <a:p>
          <a:endParaRPr lang="en-US"/>
        </a:p>
      </dgm:t>
    </dgm:pt>
    <dgm:pt modelId="{E0864131-782C-C641-A250-055140081848}">
      <dgm:prSet phldrT="[Text]"/>
      <dgm:spPr/>
      <dgm:t>
        <a:bodyPr/>
        <a:lstStyle/>
        <a:p>
          <a:r>
            <a:rPr lang="en-US" dirty="0" smtClean="0"/>
            <a:t>Move ELLs along language development continuum</a:t>
          </a:r>
        </a:p>
      </dgm:t>
    </dgm:pt>
    <dgm:pt modelId="{8B11F223-1A72-0E4A-B6BA-53C85DAAC0B3}" type="parTrans" cxnId="{BC5D687A-FF58-0B40-AEBB-825F579A6D79}">
      <dgm:prSet/>
      <dgm:spPr/>
      <dgm:t>
        <a:bodyPr/>
        <a:lstStyle/>
        <a:p>
          <a:endParaRPr lang="en-US"/>
        </a:p>
      </dgm:t>
    </dgm:pt>
    <dgm:pt modelId="{5CAC7D0A-CD2B-FB46-8D93-8244977A21A5}" type="sibTrans" cxnId="{BC5D687A-FF58-0B40-AEBB-825F579A6D79}">
      <dgm:prSet/>
      <dgm:spPr/>
      <dgm:t>
        <a:bodyPr/>
        <a:lstStyle/>
        <a:p>
          <a:endParaRPr lang="en-US"/>
        </a:p>
      </dgm:t>
    </dgm:pt>
    <dgm:pt modelId="{B142FA57-DA2C-174E-A564-4FB6D787BF3D}" type="pres">
      <dgm:prSet presAssocID="{3BDD27A7-ED21-FA4F-8C56-6F7BD28FE9E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478EE0-CE74-6444-A3C2-126784CF35F9}" type="pres">
      <dgm:prSet presAssocID="{04C08179-4077-9845-9BA9-83E63B73352E}" presName="centerShape" presStyleLbl="node0" presStyleIdx="0" presStyleCnt="1" custLinFactNeighborY="-378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32821F2-3FE1-924B-BD77-57A3BB9E089D}" type="pres">
      <dgm:prSet presAssocID="{AA70CE1A-A3CB-3C42-8AB5-8D263365F8C4}" presName="parTrans" presStyleLbl="bgSibTrans2D1" presStyleIdx="0" presStyleCnt="7"/>
      <dgm:spPr/>
      <dgm:t>
        <a:bodyPr/>
        <a:lstStyle/>
        <a:p>
          <a:endParaRPr lang="en-US"/>
        </a:p>
      </dgm:t>
    </dgm:pt>
    <dgm:pt modelId="{98D02978-3CDA-204E-98EA-B16F002841A9}" type="pres">
      <dgm:prSet presAssocID="{199871B6-D578-C94C-A952-6A7C7AD33F8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E0D3E-E2A6-7642-85F5-3A314B9017E5}" type="pres">
      <dgm:prSet presAssocID="{E3313095-66EC-4C4E-B83E-E12D40D40C67}" presName="parTrans" presStyleLbl="bgSibTrans2D1" presStyleIdx="1" presStyleCnt="7"/>
      <dgm:spPr/>
      <dgm:t>
        <a:bodyPr/>
        <a:lstStyle/>
        <a:p>
          <a:endParaRPr lang="en-US"/>
        </a:p>
      </dgm:t>
    </dgm:pt>
    <dgm:pt modelId="{079B2ADD-A311-DC4B-B2D6-D508041384B3}" type="pres">
      <dgm:prSet presAssocID="{7A73D14A-1E1E-BC43-83A1-75D52C32A18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F4FAF-6652-5845-8359-9E20F8D9C370}" type="pres">
      <dgm:prSet presAssocID="{343214D8-9963-864E-BBD1-BA8F4D1F25F1}" presName="parTrans" presStyleLbl="bgSibTrans2D1" presStyleIdx="2" presStyleCnt="7"/>
      <dgm:spPr/>
      <dgm:t>
        <a:bodyPr/>
        <a:lstStyle/>
        <a:p>
          <a:endParaRPr lang="en-US"/>
        </a:p>
      </dgm:t>
    </dgm:pt>
    <dgm:pt modelId="{675063DA-3F95-6542-A113-AACE8AF10BC3}" type="pres">
      <dgm:prSet presAssocID="{67861539-3045-E448-8650-221B54F2B04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DD431-B4FB-744E-95AB-6EC5CDB77412}" type="pres">
      <dgm:prSet presAssocID="{A2B3BD79-CEF3-C849-80E6-6C2D77C3A846}" presName="parTrans" presStyleLbl="bgSibTrans2D1" presStyleIdx="3" presStyleCnt="7"/>
      <dgm:spPr/>
      <dgm:t>
        <a:bodyPr/>
        <a:lstStyle/>
        <a:p>
          <a:endParaRPr lang="en-US"/>
        </a:p>
      </dgm:t>
    </dgm:pt>
    <dgm:pt modelId="{A131D568-133D-B944-8FA1-7503C109F852}" type="pres">
      <dgm:prSet presAssocID="{795ADEFE-E7AE-5D4B-8697-C0FB44FE06C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ED985-FBC6-A241-BCE2-63A19FBEC97E}" type="pres">
      <dgm:prSet presAssocID="{7D7EF7A6-361D-0245-B3CF-90A451300B78}" presName="parTrans" presStyleLbl="bgSibTrans2D1" presStyleIdx="4" presStyleCnt="7"/>
      <dgm:spPr/>
      <dgm:t>
        <a:bodyPr/>
        <a:lstStyle/>
        <a:p>
          <a:endParaRPr lang="en-US"/>
        </a:p>
      </dgm:t>
    </dgm:pt>
    <dgm:pt modelId="{44C2D231-82DC-8A40-99B5-A4DBB0880D2C}" type="pres">
      <dgm:prSet presAssocID="{F61ADB67-EF81-3242-8456-006294CFBCF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4BCCDA-841A-F146-936A-3FB1DA6D642A}" type="pres">
      <dgm:prSet presAssocID="{22F53888-E8CC-A445-959C-891157A15C0C}" presName="parTrans" presStyleLbl="bgSibTrans2D1" presStyleIdx="5" presStyleCnt="7"/>
      <dgm:spPr/>
      <dgm:t>
        <a:bodyPr/>
        <a:lstStyle/>
        <a:p>
          <a:endParaRPr lang="en-US"/>
        </a:p>
      </dgm:t>
    </dgm:pt>
    <dgm:pt modelId="{42FAEE23-3485-9D45-BBC0-5DC30FDBBA72}" type="pres">
      <dgm:prSet presAssocID="{98193AF8-F864-704F-9C4C-87DC4AF94CE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F3028-617B-F545-B3EB-6F9EE5F053EA}" type="pres">
      <dgm:prSet presAssocID="{8B11F223-1A72-0E4A-B6BA-53C85DAAC0B3}" presName="parTrans" presStyleLbl="bgSibTrans2D1" presStyleIdx="6" presStyleCnt="7"/>
      <dgm:spPr/>
      <dgm:t>
        <a:bodyPr/>
        <a:lstStyle/>
        <a:p>
          <a:endParaRPr lang="en-US"/>
        </a:p>
      </dgm:t>
    </dgm:pt>
    <dgm:pt modelId="{4650DA52-3B68-0643-9D00-1A6BC5654DA8}" type="pres">
      <dgm:prSet presAssocID="{E0864131-782C-C641-A250-05514008184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71FE42-2F68-9F48-BC34-6372B1DB1CFC}" type="presOf" srcId="{3BDD27A7-ED21-FA4F-8C56-6F7BD28FE9E4}" destId="{B142FA57-DA2C-174E-A564-4FB6D787BF3D}" srcOrd="0" destOrd="0" presId="urn:microsoft.com/office/officeart/2005/8/layout/radial4"/>
    <dgm:cxn modelId="{C16D0F3F-2FBD-8F4D-8E70-C7B77C61C47A}" srcId="{04C08179-4077-9845-9BA9-83E63B73352E}" destId="{7A73D14A-1E1E-BC43-83A1-75D52C32A18C}" srcOrd="1" destOrd="0" parTransId="{E3313095-66EC-4C4E-B83E-E12D40D40C67}" sibTransId="{EECA5E85-02A0-2E48-8D7C-185A8104DC7A}"/>
    <dgm:cxn modelId="{043FB360-3B3B-F04F-B060-8ECB287DEC03}" type="presOf" srcId="{F61ADB67-EF81-3242-8456-006294CFBCF1}" destId="{44C2D231-82DC-8A40-99B5-A4DBB0880D2C}" srcOrd="0" destOrd="0" presId="urn:microsoft.com/office/officeart/2005/8/layout/radial4"/>
    <dgm:cxn modelId="{178C275A-6EA4-A04E-A751-B4FEDFEDDCBF}" srcId="{04C08179-4077-9845-9BA9-83E63B73352E}" destId="{F61ADB67-EF81-3242-8456-006294CFBCF1}" srcOrd="4" destOrd="0" parTransId="{7D7EF7A6-361D-0245-B3CF-90A451300B78}" sibTransId="{721AEA36-AB4D-B949-B85D-D4799CD6C5FA}"/>
    <dgm:cxn modelId="{CAD22CB2-589E-4342-8603-A9558AE8850D}" type="presOf" srcId="{343214D8-9963-864E-BBD1-BA8F4D1F25F1}" destId="{C7AF4FAF-6652-5845-8359-9E20F8D9C370}" srcOrd="0" destOrd="0" presId="urn:microsoft.com/office/officeart/2005/8/layout/radial4"/>
    <dgm:cxn modelId="{BE64BB27-81D4-E34E-B504-27DBD0274EB8}" srcId="{3BDD27A7-ED21-FA4F-8C56-6F7BD28FE9E4}" destId="{04C08179-4077-9845-9BA9-83E63B73352E}" srcOrd="0" destOrd="0" parTransId="{54583016-638D-5448-969B-0FA912F2D649}" sibTransId="{DFF37160-1F83-8B4F-819B-67F01D27C64F}"/>
    <dgm:cxn modelId="{35899BC1-6192-7842-9B3A-67FBC88FD4B1}" srcId="{04C08179-4077-9845-9BA9-83E63B73352E}" destId="{199871B6-D578-C94C-A952-6A7C7AD33F8C}" srcOrd="0" destOrd="0" parTransId="{AA70CE1A-A3CB-3C42-8AB5-8D263365F8C4}" sibTransId="{A6F8869C-1ED4-1844-860D-785716F5FEFF}"/>
    <dgm:cxn modelId="{9B2BD67F-6475-DA4D-B528-B38750350C76}" type="presOf" srcId="{AA70CE1A-A3CB-3C42-8AB5-8D263365F8C4}" destId="{C32821F2-3FE1-924B-BD77-57A3BB9E089D}" srcOrd="0" destOrd="0" presId="urn:microsoft.com/office/officeart/2005/8/layout/radial4"/>
    <dgm:cxn modelId="{237288EC-A2A7-1F47-915E-5753022AE2B6}" type="presOf" srcId="{8B11F223-1A72-0E4A-B6BA-53C85DAAC0B3}" destId="{F8FF3028-617B-F545-B3EB-6F9EE5F053EA}" srcOrd="0" destOrd="0" presId="urn:microsoft.com/office/officeart/2005/8/layout/radial4"/>
    <dgm:cxn modelId="{7AC03A24-49F3-C447-9CA6-B39F385122B0}" type="presOf" srcId="{04C08179-4077-9845-9BA9-83E63B73352E}" destId="{61478EE0-CE74-6444-A3C2-126784CF35F9}" srcOrd="0" destOrd="0" presId="urn:microsoft.com/office/officeart/2005/8/layout/radial4"/>
    <dgm:cxn modelId="{F47CCA6F-37D5-CA41-B733-DC6D44B650C3}" type="presOf" srcId="{98193AF8-F864-704F-9C4C-87DC4AF94CE7}" destId="{42FAEE23-3485-9D45-BBC0-5DC30FDBBA72}" srcOrd="0" destOrd="0" presId="urn:microsoft.com/office/officeart/2005/8/layout/radial4"/>
    <dgm:cxn modelId="{963F3E0C-0C6D-F54F-A652-F39DB237F655}" srcId="{04C08179-4077-9845-9BA9-83E63B73352E}" destId="{98193AF8-F864-704F-9C4C-87DC4AF94CE7}" srcOrd="5" destOrd="0" parTransId="{22F53888-E8CC-A445-959C-891157A15C0C}" sibTransId="{CD13F3FA-A552-9B4D-ACBA-C28684C54B47}"/>
    <dgm:cxn modelId="{EC3526B0-20E4-5C40-A557-BEBE5A51EC82}" srcId="{04C08179-4077-9845-9BA9-83E63B73352E}" destId="{795ADEFE-E7AE-5D4B-8697-C0FB44FE06C5}" srcOrd="3" destOrd="0" parTransId="{A2B3BD79-CEF3-C849-80E6-6C2D77C3A846}" sibTransId="{1DBAC553-74AF-BF42-9806-606D234C6703}"/>
    <dgm:cxn modelId="{14A6D4C3-CE10-F145-AEA7-86EE8324DADE}" type="presOf" srcId="{22F53888-E8CC-A445-959C-891157A15C0C}" destId="{0F4BCCDA-841A-F146-936A-3FB1DA6D642A}" srcOrd="0" destOrd="0" presId="urn:microsoft.com/office/officeart/2005/8/layout/radial4"/>
    <dgm:cxn modelId="{BD16989A-11AF-8C4F-B265-5A6A9D66504E}" type="presOf" srcId="{E3313095-66EC-4C4E-B83E-E12D40D40C67}" destId="{B33E0D3E-E2A6-7642-85F5-3A314B9017E5}" srcOrd="0" destOrd="0" presId="urn:microsoft.com/office/officeart/2005/8/layout/radial4"/>
    <dgm:cxn modelId="{6F4832F4-0205-B144-92D5-79484A52870E}" type="presOf" srcId="{199871B6-D578-C94C-A952-6A7C7AD33F8C}" destId="{98D02978-3CDA-204E-98EA-B16F002841A9}" srcOrd="0" destOrd="0" presId="urn:microsoft.com/office/officeart/2005/8/layout/radial4"/>
    <dgm:cxn modelId="{BBE51985-72AF-8C43-898C-2EEB44BD732C}" type="presOf" srcId="{7A73D14A-1E1E-BC43-83A1-75D52C32A18C}" destId="{079B2ADD-A311-DC4B-B2D6-D508041384B3}" srcOrd="0" destOrd="0" presId="urn:microsoft.com/office/officeart/2005/8/layout/radial4"/>
    <dgm:cxn modelId="{9EE8A04E-F1AF-4A4C-A736-F2FF5B1BD582}" srcId="{04C08179-4077-9845-9BA9-83E63B73352E}" destId="{67861539-3045-E448-8650-221B54F2B048}" srcOrd="2" destOrd="0" parTransId="{343214D8-9963-864E-BBD1-BA8F4D1F25F1}" sibTransId="{D729F546-E8DE-4A42-B235-13D4E60EF021}"/>
    <dgm:cxn modelId="{3BAC06A8-63B6-9E45-ABA0-80BE00D269D8}" type="presOf" srcId="{795ADEFE-E7AE-5D4B-8697-C0FB44FE06C5}" destId="{A131D568-133D-B944-8FA1-7503C109F852}" srcOrd="0" destOrd="0" presId="urn:microsoft.com/office/officeart/2005/8/layout/radial4"/>
    <dgm:cxn modelId="{BC5D687A-FF58-0B40-AEBB-825F579A6D79}" srcId="{04C08179-4077-9845-9BA9-83E63B73352E}" destId="{E0864131-782C-C641-A250-055140081848}" srcOrd="6" destOrd="0" parTransId="{8B11F223-1A72-0E4A-B6BA-53C85DAAC0B3}" sibTransId="{5CAC7D0A-CD2B-FB46-8D93-8244977A21A5}"/>
    <dgm:cxn modelId="{5DD9C4AA-2D97-8047-9F79-F9D35087F656}" type="presOf" srcId="{67861539-3045-E448-8650-221B54F2B048}" destId="{675063DA-3F95-6542-A113-AACE8AF10BC3}" srcOrd="0" destOrd="0" presId="urn:microsoft.com/office/officeart/2005/8/layout/radial4"/>
    <dgm:cxn modelId="{93D7D303-5F64-B84A-B7A2-503DCDA82B57}" type="presOf" srcId="{E0864131-782C-C641-A250-055140081848}" destId="{4650DA52-3B68-0643-9D00-1A6BC5654DA8}" srcOrd="0" destOrd="0" presId="urn:microsoft.com/office/officeart/2005/8/layout/radial4"/>
    <dgm:cxn modelId="{A2514C03-63A5-EB48-B3C1-F2F74C246C54}" type="presOf" srcId="{7D7EF7A6-361D-0245-B3CF-90A451300B78}" destId="{684ED985-FBC6-A241-BCE2-63A19FBEC97E}" srcOrd="0" destOrd="0" presId="urn:microsoft.com/office/officeart/2005/8/layout/radial4"/>
    <dgm:cxn modelId="{E72C3DCA-BCE5-C749-9FDB-BEA42E9B9ECF}" type="presOf" srcId="{A2B3BD79-CEF3-C849-80E6-6C2D77C3A846}" destId="{E2ADD431-B4FB-744E-95AB-6EC5CDB77412}" srcOrd="0" destOrd="0" presId="urn:microsoft.com/office/officeart/2005/8/layout/radial4"/>
    <dgm:cxn modelId="{D3839CD6-880D-044D-B5CA-0169C4E49728}" type="presParOf" srcId="{B142FA57-DA2C-174E-A564-4FB6D787BF3D}" destId="{61478EE0-CE74-6444-A3C2-126784CF35F9}" srcOrd="0" destOrd="0" presId="urn:microsoft.com/office/officeart/2005/8/layout/radial4"/>
    <dgm:cxn modelId="{8D99B3E9-1873-E840-B9C9-58A560ECC4AD}" type="presParOf" srcId="{B142FA57-DA2C-174E-A564-4FB6D787BF3D}" destId="{C32821F2-3FE1-924B-BD77-57A3BB9E089D}" srcOrd="1" destOrd="0" presId="urn:microsoft.com/office/officeart/2005/8/layout/radial4"/>
    <dgm:cxn modelId="{0875A5AE-01DA-3A4A-87A5-A7E8A87A6C0D}" type="presParOf" srcId="{B142FA57-DA2C-174E-A564-4FB6D787BF3D}" destId="{98D02978-3CDA-204E-98EA-B16F002841A9}" srcOrd="2" destOrd="0" presId="urn:microsoft.com/office/officeart/2005/8/layout/radial4"/>
    <dgm:cxn modelId="{1F07C6CE-7B7C-3149-84DB-E61E13F839C2}" type="presParOf" srcId="{B142FA57-DA2C-174E-A564-4FB6D787BF3D}" destId="{B33E0D3E-E2A6-7642-85F5-3A314B9017E5}" srcOrd="3" destOrd="0" presId="urn:microsoft.com/office/officeart/2005/8/layout/radial4"/>
    <dgm:cxn modelId="{BDCFBDED-A063-1B43-B852-F99C75B8EBF6}" type="presParOf" srcId="{B142FA57-DA2C-174E-A564-4FB6D787BF3D}" destId="{079B2ADD-A311-DC4B-B2D6-D508041384B3}" srcOrd="4" destOrd="0" presId="urn:microsoft.com/office/officeart/2005/8/layout/radial4"/>
    <dgm:cxn modelId="{F65B23CE-079C-E34D-A39F-DBFEA23853BD}" type="presParOf" srcId="{B142FA57-DA2C-174E-A564-4FB6D787BF3D}" destId="{C7AF4FAF-6652-5845-8359-9E20F8D9C370}" srcOrd="5" destOrd="0" presId="urn:microsoft.com/office/officeart/2005/8/layout/radial4"/>
    <dgm:cxn modelId="{C3122835-977B-874A-9A22-9FAB0D6D8D93}" type="presParOf" srcId="{B142FA57-DA2C-174E-A564-4FB6D787BF3D}" destId="{675063DA-3F95-6542-A113-AACE8AF10BC3}" srcOrd="6" destOrd="0" presId="urn:microsoft.com/office/officeart/2005/8/layout/radial4"/>
    <dgm:cxn modelId="{5522CB64-421D-A549-B298-20949E5F2940}" type="presParOf" srcId="{B142FA57-DA2C-174E-A564-4FB6D787BF3D}" destId="{E2ADD431-B4FB-744E-95AB-6EC5CDB77412}" srcOrd="7" destOrd="0" presId="urn:microsoft.com/office/officeart/2005/8/layout/radial4"/>
    <dgm:cxn modelId="{D12A1AF2-FE1F-2542-9ABF-F5F830E22050}" type="presParOf" srcId="{B142FA57-DA2C-174E-A564-4FB6D787BF3D}" destId="{A131D568-133D-B944-8FA1-7503C109F852}" srcOrd="8" destOrd="0" presId="urn:microsoft.com/office/officeart/2005/8/layout/radial4"/>
    <dgm:cxn modelId="{820287B4-98C4-B34E-8DD4-80A3F8931485}" type="presParOf" srcId="{B142FA57-DA2C-174E-A564-4FB6D787BF3D}" destId="{684ED985-FBC6-A241-BCE2-63A19FBEC97E}" srcOrd="9" destOrd="0" presId="urn:microsoft.com/office/officeart/2005/8/layout/radial4"/>
    <dgm:cxn modelId="{21EA033C-DB45-9B4F-9E22-B2202004DB1E}" type="presParOf" srcId="{B142FA57-DA2C-174E-A564-4FB6D787BF3D}" destId="{44C2D231-82DC-8A40-99B5-A4DBB0880D2C}" srcOrd="10" destOrd="0" presId="urn:microsoft.com/office/officeart/2005/8/layout/radial4"/>
    <dgm:cxn modelId="{93731A2F-B689-3D48-8696-F8F771E2E786}" type="presParOf" srcId="{B142FA57-DA2C-174E-A564-4FB6D787BF3D}" destId="{0F4BCCDA-841A-F146-936A-3FB1DA6D642A}" srcOrd="11" destOrd="0" presId="urn:microsoft.com/office/officeart/2005/8/layout/radial4"/>
    <dgm:cxn modelId="{A65F0CD4-ABA0-BD47-B821-2EFA157F862C}" type="presParOf" srcId="{B142FA57-DA2C-174E-A564-4FB6D787BF3D}" destId="{42FAEE23-3485-9D45-BBC0-5DC30FDBBA72}" srcOrd="12" destOrd="0" presId="urn:microsoft.com/office/officeart/2005/8/layout/radial4"/>
    <dgm:cxn modelId="{29149DF3-314D-EB4B-BAC1-BD46C9C8D9B2}" type="presParOf" srcId="{B142FA57-DA2C-174E-A564-4FB6D787BF3D}" destId="{F8FF3028-617B-F545-B3EB-6F9EE5F053EA}" srcOrd="13" destOrd="0" presId="urn:microsoft.com/office/officeart/2005/8/layout/radial4"/>
    <dgm:cxn modelId="{C34373B6-AEE6-F34F-9367-94BD11C77B5C}" type="presParOf" srcId="{B142FA57-DA2C-174E-A564-4FB6D787BF3D}" destId="{4650DA52-3B68-0643-9D00-1A6BC5654DA8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E2567E-DBBC-3249-8645-7D91DD989025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020BB5E-C559-8F43-9C47-930F45137DA4}">
      <dgm:prSet phldrT="[Text]" custT="1"/>
      <dgm:spPr/>
      <dgm:t>
        <a:bodyPr/>
        <a:lstStyle/>
        <a:p>
          <a:r>
            <a:rPr lang="en-US" sz="5400" dirty="0" smtClean="0"/>
            <a:t>#1</a:t>
          </a:r>
          <a:endParaRPr lang="en-US" sz="5400" dirty="0"/>
        </a:p>
      </dgm:t>
    </dgm:pt>
    <dgm:pt modelId="{03AF7A03-76A0-CC4C-9AA9-72E0E0923945}" type="parTrans" cxnId="{312E6AB0-8E4C-3147-8A67-3EF204961BF4}">
      <dgm:prSet/>
      <dgm:spPr/>
      <dgm:t>
        <a:bodyPr/>
        <a:lstStyle/>
        <a:p>
          <a:endParaRPr lang="en-US"/>
        </a:p>
      </dgm:t>
    </dgm:pt>
    <dgm:pt modelId="{EB4B112B-5C31-B546-A01A-DE9ADF2744BA}" type="sibTrans" cxnId="{312E6AB0-8E4C-3147-8A67-3EF204961BF4}">
      <dgm:prSet/>
      <dgm:spPr/>
      <dgm:t>
        <a:bodyPr/>
        <a:lstStyle/>
        <a:p>
          <a:endParaRPr lang="en-US"/>
        </a:p>
      </dgm:t>
    </dgm:pt>
    <dgm:pt modelId="{305F5F71-EABE-524F-90BF-B702DB4BCD83}">
      <dgm:prSet phldrT="[Text]" custT="1"/>
      <dgm:spPr/>
      <dgm:t>
        <a:bodyPr/>
        <a:lstStyle/>
        <a:p>
          <a:r>
            <a:rPr lang="en-US" sz="5400" dirty="0" smtClean="0"/>
            <a:t>#2</a:t>
          </a:r>
          <a:endParaRPr lang="en-US" sz="5400" dirty="0"/>
        </a:p>
      </dgm:t>
    </dgm:pt>
    <dgm:pt modelId="{BEB7847F-AB40-B24A-802A-03EA3E295F23}" type="parTrans" cxnId="{FE8FAB3C-84D1-4B49-840A-D59B80426576}">
      <dgm:prSet/>
      <dgm:spPr/>
      <dgm:t>
        <a:bodyPr/>
        <a:lstStyle/>
        <a:p>
          <a:endParaRPr lang="en-US"/>
        </a:p>
      </dgm:t>
    </dgm:pt>
    <dgm:pt modelId="{CFAE6BE3-563F-DD43-AA52-586849B0C516}" type="sibTrans" cxnId="{FE8FAB3C-84D1-4B49-840A-D59B80426576}">
      <dgm:prSet/>
      <dgm:spPr/>
      <dgm:t>
        <a:bodyPr/>
        <a:lstStyle/>
        <a:p>
          <a:endParaRPr lang="en-US"/>
        </a:p>
      </dgm:t>
    </dgm:pt>
    <dgm:pt modelId="{9C4E6DFA-281F-1349-9CE2-D4E1E81F7E12}">
      <dgm:prSet phldrT="[Text]" custT="1"/>
      <dgm:spPr/>
      <dgm:t>
        <a:bodyPr/>
        <a:lstStyle/>
        <a:p>
          <a:r>
            <a:rPr lang="en-US" sz="5400" dirty="0" smtClean="0"/>
            <a:t>#3</a:t>
          </a:r>
          <a:endParaRPr lang="en-US" sz="5400" dirty="0"/>
        </a:p>
      </dgm:t>
    </dgm:pt>
    <dgm:pt modelId="{50FC6868-7CF6-6840-9889-9919D373B419}" type="parTrans" cxnId="{54318460-7B92-DB40-8D9C-D881FBEA33E5}">
      <dgm:prSet/>
      <dgm:spPr/>
      <dgm:t>
        <a:bodyPr/>
        <a:lstStyle/>
        <a:p>
          <a:endParaRPr lang="en-US"/>
        </a:p>
      </dgm:t>
    </dgm:pt>
    <dgm:pt modelId="{49AB6ADE-3908-A449-8621-3EE8E3E68230}" type="sibTrans" cxnId="{54318460-7B92-DB40-8D9C-D881FBEA33E5}">
      <dgm:prSet/>
      <dgm:spPr/>
      <dgm:t>
        <a:bodyPr/>
        <a:lstStyle/>
        <a:p>
          <a:endParaRPr lang="en-US"/>
        </a:p>
      </dgm:t>
    </dgm:pt>
    <dgm:pt modelId="{99BE0AFE-8254-E64D-937F-5ED3D86EE0D2}" type="pres">
      <dgm:prSet presAssocID="{EDE2567E-DBBC-3249-8645-7D91DD989025}" presName="Name0" presStyleCnt="0">
        <dgm:presLayoutVars>
          <dgm:dir/>
          <dgm:animLvl val="lvl"/>
          <dgm:resizeHandles val="exact"/>
        </dgm:presLayoutVars>
      </dgm:prSet>
      <dgm:spPr/>
    </dgm:pt>
    <dgm:pt modelId="{1BF448F8-4894-4E40-B89C-8CA7C30DAD5E}" type="pres">
      <dgm:prSet presAssocID="{C020BB5E-C559-8F43-9C47-930F45137DA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FA918-0B4E-E148-986A-A0182818E1C5}" type="pres">
      <dgm:prSet presAssocID="{EB4B112B-5C31-B546-A01A-DE9ADF2744BA}" presName="parTxOnlySpace" presStyleCnt="0"/>
      <dgm:spPr/>
    </dgm:pt>
    <dgm:pt modelId="{5EF71515-DFDF-C743-A27D-0850FB7850B1}" type="pres">
      <dgm:prSet presAssocID="{305F5F71-EABE-524F-90BF-B702DB4BCD8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DD2AF0-7C86-014A-9533-A07C726B3C34}" type="pres">
      <dgm:prSet presAssocID="{CFAE6BE3-563F-DD43-AA52-586849B0C516}" presName="parTxOnlySpace" presStyleCnt="0"/>
      <dgm:spPr/>
    </dgm:pt>
    <dgm:pt modelId="{8341A855-A1B9-9044-810F-CA23398378E6}" type="pres">
      <dgm:prSet presAssocID="{9C4E6DFA-281F-1349-9CE2-D4E1E81F7E1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8FAB3C-84D1-4B49-840A-D59B80426576}" srcId="{EDE2567E-DBBC-3249-8645-7D91DD989025}" destId="{305F5F71-EABE-524F-90BF-B702DB4BCD83}" srcOrd="1" destOrd="0" parTransId="{BEB7847F-AB40-B24A-802A-03EA3E295F23}" sibTransId="{CFAE6BE3-563F-DD43-AA52-586849B0C516}"/>
    <dgm:cxn modelId="{73A41AAF-13A3-4640-974F-7D38F2272F2F}" type="presOf" srcId="{C020BB5E-C559-8F43-9C47-930F45137DA4}" destId="{1BF448F8-4894-4E40-B89C-8CA7C30DAD5E}" srcOrd="0" destOrd="0" presId="urn:microsoft.com/office/officeart/2005/8/layout/chevron1"/>
    <dgm:cxn modelId="{312E6AB0-8E4C-3147-8A67-3EF204961BF4}" srcId="{EDE2567E-DBBC-3249-8645-7D91DD989025}" destId="{C020BB5E-C559-8F43-9C47-930F45137DA4}" srcOrd="0" destOrd="0" parTransId="{03AF7A03-76A0-CC4C-9AA9-72E0E0923945}" sibTransId="{EB4B112B-5C31-B546-A01A-DE9ADF2744BA}"/>
    <dgm:cxn modelId="{F1F1BFF6-282E-A745-A672-BEEC8032F076}" type="presOf" srcId="{EDE2567E-DBBC-3249-8645-7D91DD989025}" destId="{99BE0AFE-8254-E64D-937F-5ED3D86EE0D2}" srcOrd="0" destOrd="0" presId="urn:microsoft.com/office/officeart/2005/8/layout/chevron1"/>
    <dgm:cxn modelId="{02A7750E-C3E9-FF45-B192-90BD132A6DA2}" type="presOf" srcId="{305F5F71-EABE-524F-90BF-B702DB4BCD83}" destId="{5EF71515-DFDF-C743-A27D-0850FB7850B1}" srcOrd="0" destOrd="0" presId="urn:microsoft.com/office/officeart/2005/8/layout/chevron1"/>
    <dgm:cxn modelId="{54318460-7B92-DB40-8D9C-D881FBEA33E5}" srcId="{EDE2567E-DBBC-3249-8645-7D91DD989025}" destId="{9C4E6DFA-281F-1349-9CE2-D4E1E81F7E12}" srcOrd="2" destOrd="0" parTransId="{50FC6868-7CF6-6840-9889-9919D373B419}" sibTransId="{49AB6ADE-3908-A449-8621-3EE8E3E68230}"/>
    <dgm:cxn modelId="{318C64BE-5065-FC42-98AB-C1BBF6A4B6E7}" type="presOf" srcId="{9C4E6DFA-281F-1349-9CE2-D4E1E81F7E12}" destId="{8341A855-A1B9-9044-810F-CA23398378E6}" srcOrd="0" destOrd="0" presId="urn:microsoft.com/office/officeart/2005/8/layout/chevron1"/>
    <dgm:cxn modelId="{FC2D7C28-4F63-F94F-9C7A-B1C0BC746D94}" type="presParOf" srcId="{99BE0AFE-8254-E64D-937F-5ED3D86EE0D2}" destId="{1BF448F8-4894-4E40-B89C-8CA7C30DAD5E}" srcOrd="0" destOrd="0" presId="urn:microsoft.com/office/officeart/2005/8/layout/chevron1"/>
    <dgm:cxn modelId="{0D1EF900-B179-4D45-91C4-F6355F490405}" type="presParOf" srcId="{99BE0AFE-8254-E64D-937F-5ED3D86EE0D2}" destId="{337FA918-0B4E-E148-986A-A0182818E1C5}" srcOrd="1" destOrd="0" presId="urn:microsoft.com/office/officeart/2005/8/layout/chevron1"/>
    <dgm:cxn modelId="{71C25932-24D9-B94F-9776-58D6110F02CB}" type="presParOf" srcId="{99BE0AFE-8254-E64D-937F-5ED3D86EE0D2}" destId="{5EF71515-DFDF-C743-A27D-0850FB7850B1}" srcOrd="2" destOrd="0" presId="urn:microsoft.com/office/officeart/2005/8/layout/chevron1"/>
    <dgm:cxn modelId="{50C92766-483E-FC47-8585-8703540FBB87}" type="presParOf" srcId="{99BE0AFE-8254-E64D-937F-5ED3D86EE0D2}" destId="{51DD2AF0-7C86-014A-9533-A07C726B3C34}" srcOrd="3" destOrd="0" presId="urn:microsoft.com/office/officeart/2005/8/layout/chevron1"/>
    <dgm:cxn modelId="{6340BFC1-93BA-AC41-90C6-85CC8BE0105C}" type="presParOf" srcId="{99BE0AFE-8254-E64D-937F-5ED3D86EE0D2}" destId="{8341A855-A1B9-9044-810F-CA23398378E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24BF71-8B4A-9A4B-9A4B-051259D8E6DF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2900E96-CE1D-9842-84E9-576DE18D715C}">
      <dgm:prSet phldrT="[Text]" custT="1"/>
      <dgm:spPr/>
      <dgm:t>
        <a:bodyPr/>
        <a:lstStyle/>
        <a:p>
          <a:r>
            <a:rPr lang="en-US" sz="5400" dirty="0" smtClean="0"/>
            <a:t>#1</a:t>
          </a:r>
          <a:endParaRPr lang="en-US" sz="5400" dirty="0"/>
        </a:p>
      </dgm:t>
    </dgm:pt>
    <dgm:pt modelId="{16CD7AAE-7C38-964E-8D76-2EA274E571A7}" type="parTrans" cxnId="{2B22FB8C-3DB9-F542-92A6-003410CA30D5}">
      <dgm:prSet/>
      <dgm:spPr/>
      <dgm:t>
        <a:bodyPr/>
        <a:lstStyle/>
        <a:p>
          <a:endParaRPr lang="en-US"/>
        </a:p>
      </dgm:t>
    </dgm:pt>
    <dgm:pt modelId="{66AE1C73-AF0C-494F-B234-CE94354DB984}" type="sibTrans" cxnId="{2B22FB8C-3DB9-F542-92A6-003410CA30D5}">
      <dgm:prSet/>
      <dgm:spPr/>
      <dgm:t>
        <a:bodyPr/>
        <a:lstStyle/>
        <a:p>
          <a:endParaRPr lang="en-US"/>
        </a:p>
      </dgm:t>
    </dgm:pt>
    <dgm:pt modelId="{C775847C-2031-D444-A562-25D033845CC3}">
      <dgm:prSet phldrT="[Text]" custT="1"/>
      <dgm:spPr/>
      <dgm:t>
        <a:bodyPr/>
        <a:lstStyle/>
        <a:p>
          <a:r>
            <a:rPr lang="en-US" sz="5400" dirty="0" smtClean="0"/>
            <a:t>#2</a:t>
          </a:r>
          <a:endParaRPr lang="en-US" sz="5400" dirty="0"/>
        </a:p>
      </dgm:t>
    </dgm:pt>
    <dgm:pt modelId="{EFEF3699-FC50-D74E-9992-157C79CE81F0}" type="parTrans" cxnId="{49E90EBE-2207-8A43-90C7-DF4000A26DBA}">
      <dgm:prSet/>
      <dgm:spPr/>
      <dgm:t>
        <a:bodyPr/>
        <a:lstStyle/>
        <a:p>
          <a:endParaRPr lang="en-US"/>
        </a:p>
      </dgm:t>
    </dgm:pt>
    <dgm:pt modelId="{582BF2FC-17F3-1F4F-8AFA-C2C64FC33827}" type="sibTrans" cxnId="{49E90EBE-2207-8A43-90C7-DF4000A26DBA}">
      <dgm:prSet/>
      <dgm:spPr/>
      <dgm:t>
        <a:bodyPr/>
        <a:lstStyle/>
        <a:p>
          <a:endParaRPr lang="en-US"/>
        </a:p>
      </dgm:t>
    </dgm:pt>
    <dgm:pt modelId="{F2434DC3-1E0F-A045-8987-E32A99463A59}">
      <dgm:prSet phldrT="[Text]" custT="1"/>
      <dgm:spPr/>
      <dgm:t>
        <a:bodyPr/>
        <a:lstStyle/>
        <a:p>
          <a:r>
            <a:rPr lang="en-US" sz="5400" dirty="0" smtClean="0"/>
            <a:t>#3</a:t>
          </a:r>
          <a:endParaRPr lang="en-US" sz="5400" dirty="0"/>
        </a:p>
      </dgm:t>
    </dgm:pt>
    <dgm:pt modelId="{F7B43791-6876-C940-8E50-ED1E0926FFE4}" type="parTrans" cxnId="{4C711279-ACC8-614C-BA67-E3AB53C59149}">
      <dgm:prSet/>
      <dgm:spPr/>
      <dgm:t>
        <a:bodyPr/>
        <a:lstStyle/>
        <a:p>
          <a:endParaRPr lang="en-US"/>
        </a:p>
      </dgm:t>
    </dgm:pt>
    <dgm:pt modelId="{A442F6E9-2DBA-194A-A3FE-7F0979878FF2}" type="sibTrans" cxnId="{4C711279-ACC8-614C-BA67-E3AB53C59149}">
      <dgm:prSet/>
      <dgm:spPr/>
      <dgm:t>
        <a:bodyPr/>
        <a:lstStyle/>
        <a:p>
          <a:endParaRPr lang="en-US"/>
        </a:p>
      </dgm:t>
    </dgm:pt>
    <dgm:pt modelId="{D4C83E80-B486-7949-9CB9-8BE8061D6418}" type="pres">
      <dgm:prSet presAssocID="{6E24BF71-8B4A-9A4B-9A4B-051259D8E6DF}" presName="Name0" presStyleCnt="0">
        <dgm:presLayoutVars>
          <dgm:dir/>
          <dgm:animLvl val="lvl"/>
          <dgm:resizeHandles val="exact"/>
        </dgm:presLayoutVars>
      </dgm:prSet>
      <dgm:spPr/>
    </dgm:pt>
    <dgm:pt modelId="{C8CA94F4-1BCF-344C-B66D-AF8DF7A69D3A}" type="pres">
      <dgm:prSet presAssocID="{C2900E96-CE1D-9842-84E9-576DE18D715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76E060-D5F0-FF40-A39A-9C88BC585AD7}" type="pres">
      <dgm:prSet presAssocID="{66AE1C73-AF0C-494F-B234-CE94354DB984}" presName="parTxOnlySpace" presStyleCnt="0"/>
      <dgm:spPr/>
    </dgm:pt>
    <dgm:pt modelId="{EDC65B44-D27D-064B-A4FD-B2C02F21E552}" type="pres">
      <dgm:prSet presAssocID="{C775847C-2031-D444-A562-25D033845CC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F2A8B-D19F-F644-BFBC-920399C7216D}" type="pres">
      <dgm:prSet presAssocID="{582BF2FC-17F3-1F4F-8AFA-C2C64FC33827}" presName="parTxOnlySpace" presStyleCnt="0"/>
      <dgm:spPr/>
    </dgm:pt>
    <dgm:pt modelId="{2CE44B5F-41DF-6D4D-B081-1A1C35D9BE35}" type="pres">
      <dgm:prSet presAssocID="{F2434DC3-1E0F-A045-8987-E32A99463A5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707D79-2A92-864A-B22F-0499C7BDE28A}" type="presOf" srcId="{C775847C-2031-D444-A562-25D033845CC3}" destId="{EDC65B44-D27D-064B-A4FD-B2C02F21E552}" srcOrd="0" destOrd="0" presId="urn:microsoft.com/office/officeart/2005/8/layout/chevron1"/>
    <dgm:cxn modelId="{1A61155B-12EE-A84D-9008-441DDC11DC9A}" type="presOf" srcId="{6E24BF71-8B4A-9A4B-9A4B-051259D8E6DF}" destId="{D4C83E80-B486-7949-9CB9-8BE8061D6418}" srcOrd="0" destOrd="0" presId="urn:microsoft.com/office/officeart/2005/8/layout/chevron1"/>
    <dgm:cxn modelId="{76ACC6A8-1B07-134A-BD4D-22978C0241F0}" type="presOf" srcId="{F2434DC3-1E0F-A045-8987-E32A99463A59}" destId="{2CE44B5F-41DF-6D4D-B081-1A1C35D9BE35}" srcOrd="0" destOrd="0" presId="urn:microsoft.com/office/officeart/2005/8/layout/chevron1"/>
    <dgm:cxn modelId="{49E90EBE-2207-8A43-90C7-DF4000A26DBA}" srcId="{6E24BF71-8B4A-9A4B-9A4B-051259D8E6DF}" destId="{C775847C-2031-D444-A562-25D033845CC3}" srcOrd="1" destOrd="0" parTransId="{EFEF3699-FC50-D74E-9992-157C79CE81F0}" sibTransId="{582BF2FC-17F3-1F4F-8AFA-C2C64FC33827}"/>
    <dgm:cxn modelId="{2B22FB8C-3DB9-F542-92A6-003410CA30D5}" srcId="{6E24BF71-8B4A-9A4B-9A4B-051259D8E6DF}" destId="{C2900E96-CE1D-9842-84E9-576DE18D715C}" srcOrd="0" destOrd="0" parTransId="{16CD7AAE-7C38-964E-8D76-2EA274E571A7}" sibTransId="{66AE1C73-AF0C-494F-B234-CE94354DB984}"/>
    <dgm:cxn modelId="{D3BCBCD9-34F9-CE4E-B68C-29F3293D5B3F}" type="presOf" srcId="{C2900E96-CE1D-9842-84E9-576DE18D715C}" destId="{C8CA94F4-1BCF-344C-B66D-AF8DF7A69D3A}" srcOrd="0" destOrd="0" presId="urn:microsoft.com/office/officeart/2005/8/layout/chevron1"/>
    <dgm:cxn modelId="{4C711279-ACC8-614C-BA67-E3AB53C59149}" srcId="{6E24BF71-8B4A-9A4B-9A4B-051259D8E6DF}" destId="{F2434DC3-1E0F-A045-8987-E32A99463A59}" srcOrd="2" destOrd="0" parTransId="{F7B43791-6876-C940-8E50-ED1E0926FFE4}" sibTransId="{A442F6E9-2DBA-194A-A3FE-7F0979878FF2}"/>
    <dgm:cxn modelId="{933C100F-07CE-CB4F-9740-8EC8BD017F20}" type="presParOf" srcId="{D4C83E80-B486-7949-9CB9-8BE8061D6418}" destId="{C8CA94F4-1BCF-344C-B66D-AF8DF7A69D3A}" srcOrd="0" destOrd="0" presId="urn:microsoft.com/office/officeart/2005/8/layout/chevron1"/>
    <dgm:cxn modelId="{2673BF80-B3FE-814B-976F-9BC1248CE207}" type="presParOf" srcId="{D4C83E80-B486-7949-9CB9-8BE8061D6418}" destId="{F776E060-D5F0-FF40-A39A-9C88BC585AD7}" srcOrd="1" destOrd="0" presId="urn:microsoft.com/office/officeart/2005/8/layout/chevron1"/>
    <dgm:cxn modelId="{79930FE6-8D05-6545-B8E8-4F01AE14A964}" type="presParOf" srcId="{D4C83E80-B486-7949-9CB9-8BE8061D6418}" destId="{EDC65B44-D27D-064B-A4FD-B2C02F21E552}" srcOrd="2" destOrd="0" presId="urn:microsoft.com/office/officeart/2005/8/layout/chevron1"/>
    <dgm:cxn modelId="{FB96613A-0929-4942-BE68-AC5C6CA4608F}" type="presParOf" srcId="{D4C83E80-B486-7949-9CB9-8BE8061D6418}" destId="{82BF2A8B-D19F-F644-BFBC-920399C7216D}" srcOrd="3" destOrd="0" presId="urn:microsoft.com/office/officeart/2005/8/layout/chevron1"/>
    <dgm:cxn modelId="{1657ED10-E281-D74D-BACA-625C93E56BE9}" type="presParOf" srcId="{D4C83E80-B486-7949-9CB9-8BE8061D6418}" destId="{2CE44B5F-41DF-6D4D-B081-1A1C35D9BE3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769B34-C21C-F242-A43D-DD2A7C3DBD18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F54B9A-961A-7E4E-833A-6A31E7521735}">
      <dgm:prSet phldrT="[Text]" custT="1"/>
      <dgm:spPr/>
      <dgm:t>
        <a:bodyPr/>
        <a:lstStyle/>
        <a:p>
          <a:r>
            <a:rPr lang="en-US" sz="2600" b="1" dirty="0" smtClean="0">
              <a:solidFill>
                <a:srgbClr val="000090"/>
              </a:solidFill>
            </a:rPr>
            <a:t>CONTENT</a:t>
          </a:r>
          <a:endParaRPr lang="en-US" sz="2600" b="1" dirty="0">
            <a:solidFill>
              <a:srgbClr val="000090"/>
            </a:solidFill>
          </a:endParaRPr>
        </a:p>
      </dgm:t>
    </dgm:pt>
    <dgm:pt modelId="{8D627DC7-F7B1-2F47-9979-C9A5F979708E}" type="parTrans" cxnId="{3F910648-9523-CF4B-A6C9-9E1B4F6A379C}">
      <dgm:prSet/>
      <dgm:spPr/>
      <dgm:t>
        <a:bodyPr/>
        <a:lstStyle/>
        <a:p>
          <a:endParaRPr lang="en-US"/>
        </a:p>
      </dgm:t>
    </dgm:pt>
    <dgm:pt modelId="{4B55823B-DE11-264A-82A3-0D37530D21E3}" type="sibTrans" cxnId="{3F910648-9523-CF4B-A6C9-9E1B4F6A379C}">
      <dgm:prSet/>
      <dgm:spPr/>
      <dgm:t>
        <a:bodyPr/>
        <a:lstStyle/>
        <a:p>
          <a:endParaRPr lang="en-US"/>
        </a:p>
      </dgm:t>
    </dgm:pt>
    <dgm:pt modelId="{C9AB9740-64D3-154C-9F42-1647C995BCC5}">
      <dgm:prSet phldrT="[Text]" custT="1"/>
      <dgm:spPr/>
      <dgm:t>
        <a:bodyPr/>
        <a:lstStyle/>
        <a:p>
          <a:r>
            <a:rPr lang="en-US" sz="2600" b="1" dirty="0" smtClean="0">
              <a:solidFill>
                <a:srgbClr val="000090"/>
              </a:solidFill>
            </a:rPr>
            <a:t>PROCESS</a:t>
          </a:r>
          <a:endParaRPr lang="en-US" sz="2600" b="1" dirty="0">
            <a:solidFill>
              <a:srgbClr val="000090"/>
            </a:solidFill>
          </a:endParaRPr>
        </a:p>
      </dgm:t>
    </dgm:pt>
    <dgm:pt modelId="{BB50CC7D-0296-5A47-BB82-6725A69E0AEF}" type="parTrans" cxnId="{917FE488-2DFA-2347-A963-72230D6B41CE}">
      <dgm:prSet/>
      <dgm:spPr/>
      <dgm:t>
        <a:bodyPr/>
        <a:lstStyle/>
        <a:p>
          <a:endParaRPr lang="en-US"/>
        </a:p>
      </dgm:t>
    </dgm:pt>
    <dgm:pt modelId="{A7A8DF07-4B5C-3947-BE7B-9BAE435059D8}" type="sibTrans" cxnId="{917FE488-2DFA-2347-A963-72230D6B41CE}">
      <dgm:prSet/>
      <dgm:spPr/>
      <dgm:t>
        <a:bodyPr/>
        <a:lstStyle/>
        <a:p>
          <a:endParaRPr lang="en-US"/>
        </a:p>
      </dgm:t>
    </dgm:pt>
    <dgm:pt modelId="{6C960940-E9E7-FA4E-8E98-F3A175526278}">
      <dgm:prSet phldrT="[Text]" custT="1"/>
      <dgm:spPr/>
      <dgm:t>
        <a:bodyPr/>
        <a:lstStyle/>
        <a:p>
          <a:r>
            <a:rPr lang="en-US" sz="2600" b="1" dirty="0" smtClean="0">
              <a:solidFill>
                <a:srgbClr val="000090"/>
              </a:solidFill>
            </a:rPr>
            <a:t>PRODUCT</a:t>
          </a:r>
          <a:endParaRPr lang="en-US" sz="2600" b="1" dirty="0">
            <a:solidFill>
              <a:srgbClr val="000090"/>
            </a:solidFill>
          </a:endParaRPr>
        </a:p>
      </dgm:t>
    </dgm:pt>
    <dgm:pt modelId="{43980A22-FDC2-434A-975E-A1D6DC66B3BC}" type="parTrans" cxnId="{4D067CD3-0CBB-6A46-8B23-228C5B778884}">
      <dgm:prSet/>
      <dgm:spPr/>
      <dgm:t>
        <a:bodyPr/>
        <a:lstStyle/>
        <a:p>
          <a:endParaRPr lang="en-US"/>
        </a:p>
      </dgm:t>
    </dgm:pt>
    <dgm:pt modelId="{50E4948B-2B24-4840-8E36-130DFD7BAC66}" type="sibTrans" cxnId="{4D067CD3-0CBB-6A46-8B23-228C5B778884}">
      <dgm:prSet/>
      <dgm:spPr/>
      <dgm:t>
        <a:bodyPr/>
        <a:lstStyle/>
        <a:p>
          <a:endParaRPr lang="en-US"/>
        </a:p>
      </dgm:t>
    </dgm:pt>
    <dgm:pt modelId="{42C9F6F1-4921-4A4F-A454-41FE7F720CA1}" type="pres">
      <dgm:prSet presAssocID="{FB769B34-C21C-F242-A43D-DD2A7C3DBD1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6F96174-562A-844B-9109-45ED82D7B26C}" type="pres">
      <dgm:prSet presAssocID="{B8F54B9A-961A-7E4E-833A-6A31E7521735}" presName="Accent1" presStyleCnt="0"/>
      <dgm:spPr/>
    </dgm:pt>
    <dgm:pt modelId="{ABBCA075-2769-A54C-B967-B9F06113D821}" type="pres">
      <dgm:prSet presAssocID="{B8F54B9A-961A-7E4E-833A-6A31E7521735}" presName="Accent" presStyleLbl="node1" presStyleIdx="0" presStyleCnt="3" custLinFactNeighborX="2021" custLinFactNeighborY="0"/>
      <dgm:spPr/>
    </dgm:pt>
    <dgm:pt modelId="{DD9155E1-250E-6645-9D30-99E6FAA72B07}" type="pres">
      <dgm:prSet presAssocID="{B8F54B9A-961A-7E4E-833A-6A31E7521735}" presName="Parent1" presStyleLbl="revTx" presStyleIdx="0" presStyleCnt="3" custScaleX="133977" custScaleY="1159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94C232-BA41-4C4E-AEB4-7F87FC48CD43}" type="pres">
      <dgm:prSet presAssocID="{C9AB9740-64D3-154C-9F42-1647C995BCC5}" presName="Accent2" presStyleCnt="0"/>
      <dgm:spPr/>
    </dgm:pt>
    <dgm:pt modelId="{6D8FC422-9E7C-5B48-A8A3-E4BFBC3C2C21}" type="pres">
      <dgm:prSet presAssocID="{C9AB9740-64D3-154C-9F42-1647C995BCC5}" presName="Accent" presStyleLbl="node1" presStyleIdx="1" presStyleCnt="3"/>
      <dgm:spPr/>
    </dgm:pt>
    <dgm:pt modelId="{BA342A44-A530-F843-8D54-87A4D831882E}" type="pres">
      <dgm:prSet presAssocID="{C9AB9740-64D3-154C-9F42-1647C995BCC5}" presName="Parent2" presStyleLbl="revTx" presStyleIdx="1" presStyleCnt="3" custScaleX="1165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9E629-5F23-C94B-A6A7-58E0D41AD97B}" type="pres">
      <dgm:prSet presAssocID="{6C960940-E9E7-FA4E-8E98-F3A175526278}" presName="Accent3" presStyleCnt="0"/>
      <dgm:spPr/>
    </dgm:pt>
    <dgm:pt modelId="{9FD289ED-C24F-8947-ADC5-61D1C8C6BA4F}" type="pres">
      <dgm:prSet presAssocID="{6C960940-E9E7-FA4E-8E98-F3A175526278}" presName="Accent" presStyleLbl="node1" presStyleIdx="2" presStyleCnt="3"/>
      <dgm:spPr/>
    </dgm:pt>
    <dgm:pt modelId="{4185FE6D-04E8-C747-9C1E-408DD62CC325}" type="pres">
      <dgm:prSet presAssocID="{6C960940-E9E7-FA4E-8E98-F3A175526278}" presName="Parent3" presStyleLbl="revTx" presStyleIdx="2" presStyleCnt="3" custFlipHor="1" custScaleX="12793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460703-7567-A841-9800-0AAE053B42DD}" type="presOf" srcId="{B8F54B9A-961A-7E4E-833A-6A31E7521735}" destId="{DD9155E1-250E-6645-9D30-99E6FAA72B07}" srcOrd="0" destOrd="0" presId="urn:microsoft.com/office/officeart/2009/layout/CircleArrowProcess"/>
    <dgm:cxn modelId="{7C85F955-86D7-9B45-9E7F-F7827C50C09D}" type="presOf" srcId="{6C960940-E9E7-FA4E-8E98-F3A175526278}" destId="{4185FE6D-04E8-C747-9C1E-408DD62CC325}" srcOrd="0" destOrd="0" presId="urn:microsoft.com/office/officeart/2009/layout/CircleArrowProcess"/>
    <dgm:cxn modelId="{4D067CD3-0CBB-6A46-8B23-228C5B778884}" srcId="{FB769B34-C21C-F242-A43D-DD2A7C3DBD18}" destId="{6C960940-E9E7-FA4E-8E98-F3A175526278}" srcOrd="2" destOrd="0" parTransId="{43980A22-FDC2-434A-975E-A1D6DC66B3BC}" sibTransId="{50E4948B-2B24-4840-8E36-130DFD7BAC66}"/>
    <dgm:cxn modelId="{2A4E9E70-7C12-8C45-8C67-47E3EE546B2B}" type="presOf" srcId="{FB769B34-C21C-F242-A43D-DD2A7C3DBD18}" destId="{42C9F6F1-4921-4A4F-A454-41FE7F720CA1}" srcOrd="0" destOrd="0" presId="urn:microsoft.com/office/officeart/2009/layout/CircleArrowProcess"/>
    <dgm:cxn modelId="{917FE488-2DFA-2347-A963-72230D6B41CE}" srcId="{FB769B34-C21C-F242-A43D-DD2A7C3DBD18}" destId="{C9AB9740-64D3-154C-9F42-1647C995BCC5}" srcOrd="1" destOrd="0" parTransId="{BB50CC7D-0296-5A47-BB82-6725A69E0AEF}" sibTransId="{A7A8DF07-4B5C-3947-BE7B-9BAE435059D8}"/>
    <dgm:cxn modelId="{3F910648-9523-CF4B-A6C9-9E1B4F6A379C}" srcId="{FB769B34-C21C-F242-A43D-DD2A7C3DBD18}" destId="{B8F54B9A-961A-7E4E-833A-6A31E7521735}" srcOrd="0" destOrd="0" parTransId="{8D627DC7-F7B1-2F47-9979-C9A5F979708E}" sibTransId="{4B55823B-DE11-264A-82A3-0D37530D21E3}"/>
    <dgm:cxn modelId="{4BA84E53-73A1-074E-B3A0-03D00050388D}" type="presOf" srcId="{C9AB9740-64D3-154C-9F42-1647C995BCC5}" destId="{BA342A44-A530-F843-8D54-87A4D831882E}" srcOrd="0" destOrd="0" presId="urn:microsoft.com/office/officeart/2009/layout/CircleArrowProcess"/>
    <dgm:cxn modelId="{E295967D-7502-C747-B17A-45A38A0F71B4}" type="presParOf" srcId="{42C9F6F1-4921-4A4F-A454-41FE7F720CA1}" destId="{D6F96174-562A-844B-9109-45ED82D7B26C}" srcOrd="0" destOrd="0" presId="urn:microsoft.com/office/officeart/2009/layout/CircleArrowProcess"/>
    <dgm:cxn modelId="{04F71541-5C3B-6B42-9566-39B6FC68E2D6}" type="presParOf" srcId="{D6F96174-562A-844B-9109-45ED82D7B26C}" destId="{ABBCA075-2769-A54C-B967-B9F06113D821}" srcOrd="0" destOrd="0" presId="urn:microsoft.com/office/officeart/2009/layout/CircleArrowProcess"/>
    <dgm:cxn modelId="{25E8848E-69C6-494A-BFDD-095CFA0FF01A}" type="presParOf" srcId="{42C9F6F1-4921-4A4F-A454-41FE7F720CA1}" destId="{DD9155E1-250E-6645-9D30-99E6FAA72B07}" srcOrd="1" destOrd="0" presId="urn:microsoft.com/office/officeart/2009/layout/CircleArrowProcess"/>
    <dgm:cxn modelId="{C279446A-1474-F445-A35F-6CEF41DD838B}" type="presParOf" srcId="{42C9F6F1-4921-4A4F-A454-41FE7F720CA1}" destId="{3994C232-BA41-4C4E-AEB4-7F87FC48CD43}" srcOrd="2" destOrd="0" presId="urn:microsoft.com/office/officeart/2009/layout/CircleArrowProcess"/>
    <dgm:cxn modelId="{E7A07CA3-E7A6-414F-B9DD-2F95CEB11F52}" type="presParOf" srcId="{3994C232-BA41-4C4E-AEB4-7F87FC48CD43}" destId="{6D8FC422-9E7C-5B48-A8A3-E4BFBC3C2C21}" srcOrd="0" destOrd="0" presId="urn:microsoft.com/office/officeart/2009/layout/CircleArrowProcess"/>
    <dgm:cxn modelId="{8E652EB5-74D4-1043-B301-37DEC1D8F2C5}" type="presParOf" srcId="{42C9F6F1-4921-4A4F-A454-41FE7F720CA1}" destId="{BA342A44-A530-F843-8D54-87A4D831882E}" srcOrd="3" destOrd="0" presId="urn:microsoft.com/office/officeart/2009/layout/CircleArrowProcess"/>
    <dgm:cxn modelId="{F3FF8A2A-DA7B-C646-93FD-809CE8BC0632}" type="presParOf" srcId="{42C9F6F1-4921-4A4F-A454-41FE7F720CA1}" destId="{33B9E629-5F23-C94B-A6A7-58E0D41AD97B}" srcOrd="4" destOrd="0" presId="urn:microsoft.com/office/officeart/2009/layout/CircleArrowProcess"/>
    <dgm:cxn modelId="{BF8590DE-015D-EF4E-8235-A4FFC26313E7}" type="presParOf" srcId="{33B9E629-5F23-C94B-A6A7-58E0D41AD97B}" destId="{9FD289ED-C24F-8947-ADC5-61D1C8C6BA4F}" srcOrd="0" destOrd="0" presId="urn:microsoft.com/office/officeart/2009/layout/CircleArrowProcess"/>
    <dgm:cxn modelId="{07A3617F-E3E8-234F-9601-50644E94E7D7}" type="presParOf" srcId="{42C9F6F1-4921-4A4F-A454-41FE7F720CA1}" destId="{4185FE6D-04E8-C747-9C1E-408DD62CC325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2E5DD4-82D1-634D-88DF-83E05844269C}" type="doc">
      <dgm:prSet loTypeId="urn:microsoft.com/office/officeart/2005/8/layout/radial4" loCatId="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ED9C1CB-1225-CD4A-A001-08783C355948}">
      <dgm:prSet phldrT="[Text]" custT="1"/>
      <dgm:spPr/>
      <dgm:t>
        <a:bodyPr/>
        <a:lstStyle/>
        <a:p>
          <a:r>
            <a:rPr lang="en-US" sz="2400" b="1" dirty="0" smtClean="0"/>
            <a:t>Leverage </a:t>
          </a:r>
          <a:r>
            <a:rPr lang="en-US" sz="2400" b="1" dirty="0" err="1" smtClean="0"/>
            <a:t>ELLs’</a:t>
          </a:r>
          <a:r>
            <a:rPr lang="en-US" sz="2400" b="1" dirty="0" smtClean="0"/>
            <a:t> Home Languages</a:t>
          </a:r>
          <a:endParaRPr lang="en-US" sz="2400" b="1" dirty="0"/>
        </a:p>
      </dgm:t>
    </dgm:pt>
    <dgm:pt modelId="{BAFF44DC-3C22-6F41-B3F2-6A1B437BC465}" type="parTrans" cxnId="{AFA910C1-9E8E-7A41-AD73-8B3D46A069E0}">
      <dgm:prSet/>
      <dgm:spPr/>
      <dgm:t>
        <a:bodyPr/>
        <a:lstStyle/>
        <a:p>
          <a:endParaRPr lang="en-US"/>
        </a:p>
      </dgm:t>
    </dgm:pt>
    <dgm:pt modelId="{335C3DC8-4F67-5D46-8C27-488928537436}" type="sibTrans" cxnId="{AFA910C1-9E8E-7A41-AD73-8B3D46A069E0}">
      <dgm:prSet/>
      <dgm:spPr/>
      <dgm:t>
        <a:bodyPr/>
        <a:lstStyle/>
        <a:p>
          <a:endParaRPr lang="en-US"/>
        </a:p>
      </dgm:t>
    </dgm:pt>
    <dgm:pt modelId="{6FAED453-CEB8-B24F-A1DC-E467D268FAB3}">
      <dgm:prSet phldrT="[Text]"/>
      <dgm:spPr/>
      <dgm:t>
        <a:bodyPr/>
        <a:lstStyle/>
        <a:p>
          <a:endParaRPr lang="en-US" dirty="0"/>
        </a:p>
      </dgm:t>
    </dgm:pt>
    <dgm:pt modelId="{C843C281-E97B-204E-9DC0-7A85D56DF0A4}" type="parTrans" cxnId="{6EA6352F-3771-3240-B0A2-8DA3C8BBA7F0}">
      <dgm:prSet/>
      <dgm:spPr/>
      <dgm:t>
        <a:bodyPr/>
        <a:lstStyle/>
        <a:p>
          <a:endParaRPr lang="en-US"/>
        </a:p>
      </dgm:t>
    </dgm:pt>
    <dgm:pt modelId="{D3F9F374-0B4D-8649-AB70-64874BDCB244}" type="sibTrans" cxnId="{6EA6352F-3771-3240-B0A2-8DA3C8BBA7F0}">
      <dgm:prSet/>
      <dgm:spPr/>
      <dgm:t>
        <a:bodyPr/>
        <a:lstStyle/>
        <a:p>
          <a:endParaRPr lang="en-US"/>
        </a:p>
      </dgm:t>
    </dgm:pt>
    <dgm:pt modelId="{4D0CE097-95E2-C54C-BF8D-767BF8A4DC72}">
      <dgm:prSet phldrT="[Text]"/>
      <dgm:spPr/>
      <dgm:t>
        <a:bodyPr/>
        <a:lstStyle/>
        <a:p>
          <a:endParaRPr lang="en-US" dirty="0"/>
        </a:p>
      </dgm:t>
    </dgm:pt>
    <dgm:pt modelId="{17101758-65A4-5843-A128-DA5ED8B9D433}" type="parTrans" cxnId="{F707F8B8-24D3-8D44-8B95-BC1ADBC4EF23}">
      <dgm:prSet/>
      <dgm:spPr/>
      <dgm:t>
        <a:bodyPr/>
        <a:lstStyle/>
        <a:p>
          <a:endParaRPr lang="en-US"/>
        </a:p>
      </dgm:t>
    </dgm:pt>
    <dgm:pt modelId="{03911E7C-F08B-BA4C-9A5B-1A908428E92A}" type="sibTrans" cxnId="{F707F8B8-24D3-8D44-8B95-BC1ADBC4EF23}">
      <dgm:prSet/>
      <dgm:spPr/>
      <dgm:t>
        <a:bodyPr/>
        <a:lstStyle/>
        <a:p>
          <a:endParaRPr lang="en-US"/>
        </a:p>
      </dgm:t>
    </dgm:pt>
    <dgm:pt modelId="{16DBE272-B487-6548-B49B-5DC066FD1E77}">
      <dgm:prSet phldrT="[Text]"/>
      <dgm:spPr/>
      <dgm:t>
        <a:bodyPr/>
        <a:lstStyle/>
        <a:p>
          <a:endParaRPr lang="en-US" dirty="0"/>
        </a:p>
      </dgm:t>
    </dgm:pt>
    <dgm:pt modelId="{19EA39E0-B4FB-884B-9241-ED265AF1B0B3}" type="parTrans" cxnId="{8A169C70-5BD1-A34E-B263-76D2F0623FFB}">
      <dgm:prSet/>
      <dgm:spPr/>
      <dgm:t>
        <a:bodyPr/>
        <a:lstStyle/>
        <a:p>
          <a:endParaRPr lang="en-US"/>
        </a:p>
      </dgm:t>
    </dgm:pt>
    <dgm:pt modelId="{679746DD-18C3-0A4F-B57F-770A0AF3B403}" type="sibTrans" cxnId="{8A169C70-5BD1-A34E-B263-76D2F0623FFB}">
      <dgm:prSet/>
      <dgm:spPr/>
      <dgm:t>
        <a:bodyPr/>
        <a:lstStyle/>
        <a:p>
          <a:endParaRPr lang="en-US"/>
        </a:p>
      </dgm:t>
    </dgm:pt>
    <dgm:pt modelId="{A6CE6958-38E3-A840-8CE4-96CC00829F1A}">
      <dgm:prSet phldrT="[Text]"/>
      <dgm:spPr/>
      <dgm:t>
        <a:bodyPr/>
        <a:lstStyle/>
        <a:p>
          <a:endParaRPr lang="en-US" dirty="0"/>
        </a:p>
      </dgm:t>
    </dgm:pt>
    <dgm:pt modelId="{C5CEFEE0-5A6E-0847-8270-9BAAD85D2C08}" type="parTrans" cxnId="{73B99FDB-1672-9D4C-8DD7-A99EA6850C0D}">
      <dgm:prSet/>
      <dgm:spPr/>
      <dgm:t>
        <a:bodyPr/>
        <a:lstStyle/>
        <a:p>
          <a:endParaRPr lang="en-US"/>
        </a:p>
      </dgm:t>
    </dgm:pt>
    <dgm:pt modelId="{A40D470F-24B4-0C45-A175-D9CD0A81B69F}" type="sibTrans" cxnId="{73B99FDB-1672-9D4C-8DD7-A99EA6850C0D}">
      <dgm:prSet/>
      <dgm:spPr/>
      <dgm:t>
        <a:bodyPr/>
        <a:lstStyle/>
        <a:p>
          <a:endParaRPr lang="en-US"/>
        </a:p>
      </dgm:t>
    </dgm:pt>
    <dgm:pt modelId="{5DE04280-0923-ED42-8D1E-78B537EA8E4D}">
      <dgm:prSet phldrT="[Text]"/>
      <dgm:spPr/>
      <dgm:t>
        <a:bodyPr/>
        <a:lstStyle/>
        <a:p>
          <a:endParaRPr lang="en-US" dirty="0"/>
        </a:p>
      </dgm:t>
    </dgm:pt>
    <dgm:pt modelId="{D941B396-1E8B-934E-BD10-FB4D727C6807}" type="parTrans" cxnId="{083FE163-64D3-194F-9DCB-13C2F3631512}">
      <dgm:prSet/>
      <dgm:spPr/>
      <dgm:t>
        <a:bodyPr/>
        <a:lstStyle/>
        <a:p>
          <a:endParaRPr lang="en-US"/>
        </a:p>
      </dgm:t>
    </dgm:pt>
    <dgm:pt modelId="{8F431F53-6483-364C-BCCC-DED5B3813B87}" type="sibTrans" cxnId="{083FE163-64D3-194F-9DCB-13C2F3631512}">
      <dgm:prSet/>
      <dgm:spPr/>
      <dgm:t>
        <a:bodyPr/>
        <a:lstStyle/>
        <a:p>
          <a:endParaRPr lang="en-US"/>
        </a:p>
      </dgm:t>
    </dgm:pt>
    <dgm:pt modelId="{D262D6C5-A1C1-B543-84DA-EEAB178FEC12}">
      <dgm:prSet phldrT="[Text]"/>
      <dgm:spPr/>
      <dgm:t>
        <a:bodyPr/>
        <a:lstStyle/>
        <a:p>
          <a:endParaRPr lang="en-US" dirty="0"/>
        </a:p>
      </dgm:t>
    </dgm:pt>
    <dgm:pt modelId="{E592694C-1C29-A34A-86CB-FC99E7FE0DC6}" type="parTrans" cxnId="{BC8C26EA-D744-3949-8D80-02356349A49D}">
      <dgm:prSet/>
      <dgm:spPr/>
      <dgm:t>
        <a:bodyPr/>
        <a:lstStyle/>
        <a:p>
          <a:endParaRPr lang="en-US"/>
        </a:p>
      </dgm:t>
    </dgm:pt>
    <dgm:pt modelId="{5B57B4DD-91AA-714E-9246-A61115D2266E}" type="sibTrans" cxnId="{BC8C26EA-D744-3949-8D80-02356349A49D}">
      <dgm:prSet/>
      <dgm:spPr/>
      <dgm:t>
        <a:bodyPr/>
        <a:lstStyle/>
        <a:p>
          <a:endParaRPr lang="en-US"/>
        </a:p>
      </dgm:t>
    </dgm:pt>
    <dgm:pt modelId="{3F552BC0-B899-B146-8820-18A68E85DF28}">
      <dgm:prSet phldrT="[Text]"/>
      <dgm:spPr/>
      <dgm:t>
        <a:bodyPr/>
        <a:lstStyle/>
        <a:p>
          <a:endParaRPr lang="en-US" dirty="0"/>
        </a:p>
      </dgm:t>
    </dgm:pt>
    <dgm:pt modelId="{E3A7A305-CA8F-C547-ACF3-A96590C6A787}" type="parTrans" cxnId="{C81358AE-DBA5-FE41-83A4-150A8AADC0F9}">
      <dgm:prSet/>
      <dgm:spPr/>
      <dgm:t>
        <a:bodyPr/>
        <a:lstStyle/>
        <a:p>
          <a:endParaRPr lang="en-US"/>
        </a:p>
      </dgm:t>
    </dgm:pt>
    <dgm:pt modelId="{DE150D10-525E-AA47-BBF6-F55E736E042A}" type="sibTrans" cxnId="{C81358AE-DBA5-FE41-83A4-150A8AADC0F9}">
      <dgm:prSet/>
      <dgm:spPr/>
      <dgm:t>
        <a:bodyPr/>
        <a:lstStyle/>
        <a:p>
          <a:endParaRPr lang="en-US"/>
        </a:p>
      </dgm:t>
    </dgm:pt>
    <dgm:pt modelId="{DE1A6FA2-BC29-2544-ABDA-37D81A7A21ED}">
      <dgm:prSet phldrT="[Text]"/>
      <dgm:spPr/>
      <dgm:t>
        <a:bodyPr/>
        <a:lstStyle/>
        <a:p>
          <a:endParaRPr lang="en-US" dirty="0"/>
        </a:p>
      </dgm:t>
    </dgm:pt>
    <dgm:pt modelId="{36916AF9-2AEE-B747-870A-3AF60F482664}" type="parTrans" cxnId="{1656AD71-29C7-AC4B-BCE8-8DDB53AAF7D8}">
      <dgm:prSet/>
      <dgm:spPr/>
      <dgm:t>
        <a:bodyPr/>
        <a:lstStyle/>
        <a:p>
          <a:endParaRPr lang="en-US"/>
        </a:p>
      </dgm:t>
    </dgm:pt>
    <dgm:pt modelId="{6E4B3768-31E4-4345-86BB-2BFF22E78D43}" type="sibTrans" cxnId="{1656AD71-29C7-AC4B-BCE8-8DDB53AAF7D8}">
      <dgm:prSet/>
      <dgm:spPr/>
      <dgm:t>
        <a:bodyPr/>
        <a:lstStyle/>
        <a:p>
          <a:endParaRPr lang="en-US"/>
        </a:p>
      </dgm:t>
    </dgm:pt>
    <dgm:pt modelId="{A5287AE2-8F80-7049-B9B2-E41CD899ECE6}" type="pres">
      <dgm:prSet presAssocID="{062E5DD4-82D1-634D-88DF-83E05844269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B32924-4DC2-9D4C-B787-1C8224733077}" type="pres">
      <dgm:prSet presAssocID="{AED9C1CB-1225-CD4A-A001-08783C355948}" presName="centerShape" presStyleLbl="node0" presStyleIdx="0" presStyleCnt="1" custScaleX="117118" custScaleY="116267"/>
      <dgm:spPr/>
      <dgm:t>
        <a:bodyPr/>
        <a:lstStyle/>
        <a:p>
          <a:endParaRPr lang="en-US"/>
        </a:p>
      </dgm:t>
    </dgm:pt>
    <dgm:pt modelId="{55427328-048F-0745-B080-62C68EEA9784}" type="pres">
      <dgm:prSet presAssocID="{C843C281-E97B-204E-9DC0-7A85D56DF0A4}" presName="parTrans" presStyleLbl="bgSibTrans2D1" presStyleIdx="0" presStyleCnt="8"/>
      <dgm:spPr/>
      <dgm:t>
        <a:bodyPr/>
        <a:lstStyle/>
        <a:p>
          <a:endParaRPr lang="en-US"/>
        </a:p>
      </dgm:t>
    </dgm:pt>
    <dgm:pt modelId="{EDA9871F-BAB8-8045-B662-2E92D42B0E14}" type="pres">
      <dgm:prSet presAssocID="{6FAED453-CEB8-B24F-A1DC-E467D268FAB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88993-914A-7C43-881B-2B437DDF7C95}" type="pres">
      <dgm:prSet presAssocID="{17101758-65A4-5843-A128-DA5ED8B9D433}" presName="parTrans" presStyleLbl="bgSibTrans2D1" presStyleIdx="1" presStyleCnt="8"/>
      <dgm:spPr/>
      <dgm:t>
        <a:bodyPr/>
        <a:lstStyle/>
        <a:p>
          <a:endParaRPr lang="en-US"/>
        </a:p>
      </dgm:t>
    </dgm:pt>
    <dgm:pt modelId="{E0AA820C-3CDE-D247-AAD2-C8B24910A29E}" type="pres">
      <dgm:prSet presAssocID="{4D0CE097-95E2-C54C-BF8D-767BF8A4DC7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F5C2D-A785-084D-9997-EA50643685A0}" type="pres">
      <dgm:prSet presAssocID="{D941B396-1E8B-934E-BD10-FB4D727C6807}" presName="parTrans" presStyleLbl="bgSibTrans2D1" presStyleIdx="2" presStyleCnt="8"/>
      <dgm:spPr/>
      <dgm:t>
        <a:bodyPr/>
        <a:lstStyle/>
        <a:p>
          <a:endParaRPr lang="en-US"/>
        </a:p>
      </dgm:t>
    </dgm:pt>
    <dgm:pt modelId="{D929E91C-329B-BC40-B1A1-E257291A53D4}" type="pres">
      <dgm:prSet presAssocID="{5DE04280-0923-ED42-8D1E-78B537EA8E4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A957A-92D0-D545-AD45-B4F703D5786C}" type="pres">
      <dgm:prSet presAssocID="{E592694C-1C29-A34A-86CB-FC99E7FE0DC6}" presName="parTrans" presStyleLbl="bgSibTrans2D1" presStyleIdx="3" presStyleCnt="8"/>
      <dgm:spPr/>
      <dgm:t>
        <a:bodyPr/>
        <a:lstStyle/>
        <a:p>
          <a:endParaRPr lang="en-US"/>
        </a:p>
      </dgm:t>
    </dgm:pt>
    <dgm:pt modelId="{FE2AB24B-6CFB-854D-BC96-31E42306644E}" type="pres">
      <dgm:prSet presAssocID="{D262D6C5-A1C1-B543-84DA-EEAB178FEC1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66F74-990C-8640-B391-0E464000F85D}" type="pres">
      <dgm:prSet presAssocID="{E3A7A305-CA8F-C547-ACF3-A96590C6A787}" presName="parTrans" presStyleLbl="bgSibTrans2D1" presStyleIdx="4" presStyleCnt="8"/>
      <dgm:spPr/>
      <dgm:t>
        <a:bodyPr/>
        <a:lstStyle/>
        <a:p>
          <a:endParaRPr lang="en-US"/>
        </a:p>
      </dgm:t>
    </dgm:pt>
    <dgm:pt modelId="{BCF5F357-831F-DB40-A0FE-FF02C2DDA6CD}" type="pres">
      <dgm:prSet presAssocID="{3F552BC0-B899-B146-8820-18A68E85DF28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F8314-7AA4-ED4E-B709-C99901EC06D0}" type="pres">
      <dgm:prSet presAssocID="{36916AF9-2AEE-B747-870A-3AF60F482664}" presName="parTrans" presStyleLbl="bgSibTrans2D1" presStyleIdx="5" presStyleCnt="8"/>
      <dgm:spPr/>
      <dgm:t>
        <a:bodyPr/>
        <a:lstStyle/>
        <a:p>
          <a:endParaRPr lang="en-US"/>
        </a:p>
      </dgm:t>
    </dgm:pt>
    <dgm:pt modelId="{9C881982-6C49-E14F-B027-DA09DFAC64C8}" type="pres">
      <dgm:prSet presAssocID="{DE1A6FA2-BC29-2544-ABDA-37D81A7A21E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ACF925-3E41-1643-8C6A-4D1D50746267}" type="pres">
      <dgm:prSet presAssocID="{19EA39E0-B4FB-884B-9241-ED265AF1B0B3}" presName="parTrans" presStyleLbl="bgSibTrans2D1" presStyleIdx="6" presStyleCnt="8"/>
      <dgm:spPr/>
      <dgm:t>
        <a:bodyPr/>
        <a:lstStyle/>
        <a:p>
          <a:endParaRPr lang="en-US"/>
        </a:p>
      </dgm:t>
    </dgm:pt>
    <dgm:pt modelId="{88C9E0D0-C234-B642-A5AD-590531ABCCE7}" type="pres">
      <dgm:prSet presAssocID="{16DBE272-B487-6548-B49B-5DC066FD1E7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B50BF-C65A-5545-8E83-5B0D3A98CFAE}" type="pres">
      <dgm:prSet presAssocID="{C5CEFEE0-5A6E-0847-8270-9BAAD85D2C08}" presName="parTrans" presStyleLbl="bgSibTrans2D1" presStyleIdx="7" presStyleCnt="8"/>
      <dgm:spPr/>
      <dgm:t>
        <a:bodyPr/>
        <a:lstStyle/>
        <a:p>
          <a:endParaRPr lang="en-US"/>
        </a:p>
      </dgm:t>
    </dgm:pt>
    <dgm:pt modelId="{4A4A41E1-D450-0448-A415-D947CF26B274}" type="pres">
      <dgm:prSet presAssocID="{A6CE6958-38E3-A840-8CE4-96CC00829F1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B99FDB-1672-9D4C-8DD7-A99EA6850C0D}" srcId="{AED9C1CB-1225-CD4A-A001-08783C355948}" destId="{A6CE6958-38E3-A840-8CE4-96CC00829F1A}" srcOrd="7" destOrd="0" parTransId="{C5CEFEE0-5A6E-0847-8270-9BAAD85D2C08}" sibTransId="{A40D470F-24B4-0C45-A175-D9CD0A81B69F}"/>
    <dgm:cxn modelId="{8A169C70-5BD1-A34E-B263-76D2F0623FFB}" srcId="{AED9C1CB-1225-CD4A-A001-08783C355948}" destId="{16DBE272-B487-6548-B49B-5DC066FD1E77}" srcOrd="6" destOrd="0" parTransId="{19EA39E0-B4FB-884B-9241-ED265AF1B0B3}" sibTransId="{679746DD-18C3-0A4F-B57F-770A0AF3B403}"/>
    <dgm:cxn modelId="{1656AD71-29C7-AC4B-BCE8-8DDB53AAF7D8}" srcId="{AED9C1CB-1225-CD4A-A001-08783C355948}" destId="{DE1A6FA2-BC29-2544-ABDA-37D81A7A21ED}" srcOrd="5" destOrd="0" parTransId="{36916AF9-2AEE-B747-870A-3AF60F482664}" sibTransId="{6E4B3768-31E4-4345-86BB-2BFF22E78D43}"/>
    <dgm:cxn modelId="{F707F8B8-24D3-8D44-8B95-BC1ADBC4EF23}" srcId="{AED9C1CB-1225-CD4A-A001-08783C355948}" destId="{4D0CE097-95E2-C54C-BF8D-767BF8A4DC72}" srcOrd="1" destOrd="0" parTransId="{17101758-65A4-5843-A128-DA5ED8B9D433}" sibTransId="{03911E7C-F08B-BA4C-9A5B-1A908428E92A}"/>
    <dgm:cxn modelId="{864AAB84-811C-624A-AC70-E11433AAA2E2}" type="presOf" srcId="{C843C281-E97B-204E-9DC0-7A85D56DF0A4}" destId="{55427328-048F-0745-B080-62C68EEA9784}" srcOrd="0" destOrd="0" presId="urn:microsoft.com/office/officeart/2005/8/layout/radial4"/>
    <dgm:cxn modelId="{B13E77D2-6226-904C-BD8E-512D01069CB1}" type="presOf" srcId="{5DE04280-0923-ED42-8D1E-78B537EA8E4D}" destId="{D929E91C-329B-BC40-B1A1-E257291A53D4}" srcOrd="0" destOrd="0" presId="urn:microsoft.com/office/officeart/2005/8/layout/radial4"/>
    <dgm:cxn modelId="{8B8A46C7-FA08-274D-8212-8FEA4DE55EC3}" type="presOf" srcId="{D941B396-1E8B-934E-BD10-FB4D727C6807}" destId="{B75F5C2D-A785-084D-9997-EA50643685A0}" srcOrd="0" destOrd="0" presId="urn:microsoft.com/office/officeart/2005/8/layout/radial4"/>
    <dgm:cxn modelId="{C59ABC68-E33A-EF45-93E6-F1B118D60BE2}" type="presOf" srcId="{E3A7A305-CA8F-C547-ACF3-A96590C6A787}" destId="{10366F74-990C-8640-B391-0E464000F85D}" srcOrd="0" destOrd="0" presId="urn:microsoft.com/office/officeart/2005/8/layout/radial4"/>
    <dgm:cxn modelId="{7DCB42EF-F1D1-E94B-A458-EA205972D4D6}" type="presOf" srcId="{17101758-65A4-5843-A128-DA5ED8B9D433}" destId="{D9688993-914A-7C43-881B-2B437DDF7C95}" srcOrd="0" destOrd="0" presId="urn:microsoft.com/office/officeart/2005/8/layout/radial4"/>
    <dgm:cxn modelId="{A9C76183-83A4-AA4A-8C94-353A4B666F7B}" type="presOf" srcId="{19EA39E0-B4FB-884B-9241-ED265AF1B0B3}" destId="{CBACF925-3E41-1643-8C6A-4D1D50746267}" srcOrd="0" destOrd="0" presId="urn:microsoft.com/office/officeart/2005/8/layout/radial4"/>
    <dgm:cxn modelId="{6EA6352F-3771-3240-B0A2-8DA3C8BBA7F0}" srcId="{AED9C1CB-1225-CD4A-A001-08783C355948}" destId="{6FAED453-CEB8-B24F-A1DC-E467D268FAB3}" srcOrd="0" destOrd="0" parTransId="{C843C281-E97B-204E-9DC0-7A85D56DF0A4}" sibTransId="{D3F9F374-0B4D-8649-AB70-64874BDCB244}"/>
    <dgm:cxn modelId="{BC8C26EA-D744-3949-8D80-02356349A49D}" srcId="{AED9C1CB-1225-CD4A-A001-08783C355948}" destId="{D262D6C5-A1C1-B543-84DA-EEAB178FEC12}" srcOrd="3" destOrd="0" parTransId="{E592694C-1C29-A34A-86CB-FC99E7FE0DC6}" sibTransId="{5B57B4DD-91AA-714E-9246-A61115D2266E}"/>
    <dgm:cxn modelId="{AFA910C1-9E8E-7A41-AD73-8B3D46A069E0}" srcId="{062E5DD4-82D1-634D-88DF-83E05844269C}" destId="{AED9C1CB-1225-CD4A-A001-08783C355948}" srcOrd="0" destOrd="0" parTransId="{BAFF44DC-3C22-6F41-B3F2-6A1B437BC465}" sibTransId="{335C3DC8-4F67-5D46-8C27-488928537436}"/>
    <dgm:cxn modelId="{34C39D9B-7967-EE4B-94CF-6F14481D5DC0}" type="presOf" srcId="{AED9C1CB-1225-CD4A-A001-08783C355948}" destId="{C4B32924-4DC2-9D4C-B787-1C8224733077}" srcOrd="0" destOrd="0" presId="urn:microsoft.com/office/officeart/2005/8/layout/radial4"/>
    <dgm:cxn modelId="{B5759CC6-7DB6-C848-B25D-B1742B153CA7}" type="presOf" srcId="{16DBE272-B487-6548-B49B-5DC066FD1E77}" destId="{88C9E0D0-C234-B642-A5AD-590531ABCCE7}" srcOrd="0" destOrd="0" presId="urn:microsoft.com/office/officeart/2005/8/layout/radial4"/>
    <dgm:cxn modelId="{A84CEF7F-6842-DC4A-A113-61C958EF3E5A}" type="presOf" srcId="{6FAED453-CEB8-B24F-A1DC-E467D268FAB3}" destId="{EDA9871F-BAB8-8045-B662-2E92D42B0E14}" srcOrd="0" destOrd="0" presId="urn:microsoft.com/office/officeart/2005/8/layout/radial4"/>
    <dgm:cxn modelId="{03CB4EDB-DCFB-3D49-9A06-EC5B8D77A0C9}" type="presOf" srcId="{D262D6C5-A1C1-B543-84DA-EEAB178FEC12}" destId="{FE2AB24B-6CFB-854D-BC96-31E42306644E}" srcOrd="0" destOrd="0" presId="urn:microsoft.com/office/officeart/2005/8/layout/radial4"/>
    <dgm:cxn modelId="{702E60FE-CEA8-BC40-947F-9D562844393E}" type="presOf" srcId="{4D0CE097-95E2-C54C-BF8D-767BF8A4DC72}" destId="{E0AA820C-3CDE-D247-AAD2-C8B24910A29E}" srcOrd="0" destOrd="0" presId="urn:microsoft.com/office/officeart/2005/8/layout/radial4"/>
    <dgm:cxn modelId="{6E94F99C-BDB6-1343-83E2-388F72822FF5}" type="presOf" srcId="{DE1A6FA2-BC29-2544-ABDA-37D81A7A21ED}" destId="{9C881982-6C49-E14F-B027-DA09DFAC64C8}" srcOrd="0" destOrd="0" presId="urn:microsoft.com/office/officeart/2005/8/layout/radial4"/>
    <dgm:cxn modelId="{C81358AE-DBA5-FE41-83A4-150A8AADC0F9}" srcId="{AED9C1CB-1225-CD4A-A001-08783C355948}" destId="{3F552BC0-B899-B146-8820-18A68E85DF28}" srcOrd="4" destOrd="0" parTransId="{E3A7A305-CA8F-C547-ACF3-A96590C6A787}" sibTransId="{DE150D10-525E-AA47-BBF6-F55E736E042A}"/>
    <dgm:cxn modelId="{1D004567-A7BA-1B49-8EB7-4F69385D80AE}" type="presOf" srcId="{062E5DD4-82D1-634D-88DF-83E05844269C}" destId="{A5287AE2-8F80-7049-B9B2-E41CD899ECE6}" srcOrd="0" destOrd="0" presId="urn:microsoft.com/office/officeart/2005/8/layout/radial4"/>
    <dgm:cxn modelId="{083FE163-64D3-194F-9DCB-13C2F3631512}" srcId="{AED9C1CB-1225-CD4A-A001-08783C355948}" destId="{5DE04280-0923-ED42-8D1E-78B537EA8E4D}" srcOrd="2" destOrd="0" parTransId="{D941B396-1E8B-934E-BD10-FB4D727C6807}" sibTransId="{8F431F53-6483-364C-BCCC-DED5B3813B87}"/>
    <dgm:cxn modelId="{E204EA1E-DE5C-C943-8218-60260DC63358}" type="presOf" srcId="{3F552BC0-B899-B146-8820-18A68E85DF28}" destId="{BCF5F357-831F-DB40-A0FE-FF02C2DDA6CD}" srcOrd="0" destOrd="0" presId="urn:microsoft.com/office/officeart/2005/8/layout/radial4"/>
    <dgm:cxn modelId="{151F7F70-9A5B-FF44-8972-957849AF0609}" type="presOf" srcId="{C5CEFEE0-5A6E-0847-8270-9BAAD85D2C08}" destId="{274B50BF-C65A-5545-8E83-5B0D3A98CFAE}" srcOrd="0" destOrd="0" presId="urn:microsoft.com/office/officeart/2005/8/layout/radial4"/>
    <dgm:cxn modelId="{EA5CB2AB-08EB-DE41-AB85-93593C18F57C}" type="presOf" srcId="{E592694C-1C29-A34A-86CB-FC99E7FE0DC6}" destId="{961A957A-92D0-D545-AD45-B4F703D5786C}" srcOrd="0" destOrd="0" presId="urn:microsoft.com/office/officeart/2005/8/layout/radial4"/>
    <dgm:cxn modelId="{BBDFCE7A-44E2-8148-9807-004E5A29A556}" type="presOf" srcId="{A6CE6958-38E3-A840-8CE4-96CC00829F1A}" destId="{4A4A41E1-D450-0448-A415-D947CF26B274}" srcOrd="0" destOrd="0" presId="urn:microsoft.com/office/officeart/2005/8/layout/radial4"/>
    <dgm:cxn modelId="{9AB28FC4-58E4-1D43-B73F-2588BA779564}" type="presOf" srcId="{36916AF9-2AEE-B747-870A-3AF60F482664}" destId="{DBAF8314-7AA4-ED4E-B709-C99901EC06D0}" srcOrd="0" destOrd="0" presId="urn:microsoft.com/office/officeart/2005/8/layout/radial4"/>
    <dgm:cxn modelId="{22CA8EEF-3A87-5D4B-996F-E4ECFF86DFB1}" type="presParOf" srcId="{A5287AE2-8F80-7049-B9B2-E41CD899ECE6}" destId="{C4B32924-4DC2-9D4C-B787-1C8224733077}" srcOrd="0" destOrd="0" presId="urn:microsoft.com/office/officeart/2005/8/layout/radial4"/>
    <dgm:cxn modelId="{58D27063-547D-074C-B825-603E5522BE11}" type="presParOf" srcId="{A5287AE2-8F80-7049-B9B2-E41CD899ECE6}" destId="{55427328-048F-0745-B080-62C68EEA9784}" srcOrd="1" destOrd="0" presId="urn:microsoft.com/office/officeart/2005/8/layout/radial4"/>
    <dgm:cxn modelId="{251559C2-F406-A24A-8A7A-ED7A7F39ECFB}" type="presParOf" srcId="{A5287AE2-8F80-7049-B9B2-E41CD899ECE6}" destId="{EDA9871F-BAB8-8045-B662-2E92D42B0E14}" srcOrd="2" destOrd="0" presId="urn:microsoft.com/office/officeart/2005/8/layout/radial4"/>
    <dgm:cxn modelId="{25F766F7-9BCA-2346-8B36-CFDCF3A1BC68}" type="presParOf" srcId="{A5287AE2-8F80-7049-B9B2-E41CD899ECE6}" destId="{D9688993-914A-7C43-881B-2B437DDF7C95}" srcOrd="3" destOrd="0" presId="urn:microsoft.com/office/officeart/2005/8/layout/radial4"/>
    <dgm:cxn modelId="{8D07F747-B23C-9640-BA21-5A2B73ECA3E0}" type="presParOf" srcId="{A5287AE2-8F80-7049-B9B2-E41CD899ECE6}" destId="{E0AA820C-3CDE-D247-AAD2-C8B24910A29E}" srcOrd="4" destOrd="0" presId="urn:microsoft.com/office/officeart/2005/8/layout/radial4"/>
    <dgm:cxn modelId="{0411E93B-9A0B-6547-9591-80F9B85456EC}" type="presParOf" srcId="{A5287AE2-8F80-7049-B9B2-E41CD899ECE6}" destId="{B75F5C2D-A785-084D-9997-EA50643685A0}" srcOrd="5" destOrd="0" presId="urn:microsoft.com/office/officeart/2005/8/layout/radial4"/>
    <dgm:cxn modelId="{7606CB43-57A1-B640-9501-2B2EF32EF628}" type="presParOf" srcId="{A5287AE2-8F80-7049-B9B2-E41CD899ECE6}" destId="{D929E91C-329B-BC40-B1A1-E257291A53D4}" srcOrd="6" destOrd="0" presId="urn:microsoft.com/office/officeart/2005/8/layout/radial4"/>
    <dgm:cxn modelId="{32AAFF82-C88A-CD4B-9B60-D26FCC19C59D}" type="presParOf" srcId="{A5287AE2-8F80-7049-B9B2-E41CD899ECE6}" destId="{961A957A-92D0-D545-AD45-B4F703D5786C}" srcOrd="7" destOrd="0" presId="urn:microsoft.com/office/officeart/2005/8/layout/radial4"/>
    <dgm:cxn modelId="{9FF4A1BB-F1AA-4D45-8E34-16D89D048CE5}" type="presParOf" srcId="{A5287AE2-8F80-7049-B9B2-E41CD899ECE6}" destId="{FE2AB24B-6CFB-854D-BC96-31E42306644E}" srcOrd="8" destOrd="0" presId="urn:microsoft.com/office/officeart/2005/8/layout/radial4"/>
    <dgm:cxn modelId="{71E9AA8F-5724-3846-A6C7-B17F2D865932}" type="presParOf" srcId="{A5287AE2-8F80-7049-B9B2-E41CD899ECE6}" destId="{10366F74-990C-8640-B391-0E464000F85D}" srcOrd="9" destOrd="0" presId="urn:microsoft.com/office/officeart/2005/8/layout/radial4"/>
    <dgm:cxn modelId="{3BF37EA4-BD53-CC4A-8D94-020982FC9076}" type="presParOf" srcId="{A5287AE2-8F80-7049-B9B2-E41CD899ECE6}" destId="{BCF5F357-831F-DB40-A0FE-FF02C2DDA6CD}" srcOrd="10" destOrd="0" presId="urn:microsoft.com/office/officeart/2005/8/layout/radial4"/>
    <dgm:cxn modelId="{2D92C24E-5725-8849-ACD1-DB7D28D50AA2}" type="presParOf" srcId="{A5287AE2-8F80-7049-B9B2-E41CD899ECE6}" destId="{DBAF8314-7AA4-ED4E-B709-C99901EC06D0}" srcOrd="11" destOrd="0" presId="urn:microsoft.com/office/officeart/2005/8/layout/radial4"/>
    <dgm:cxn modelId="{734046F6-E305-0841-BE4E-8BD330FF2365}" type="presParOf" srcId="{A5287AE2-8F80-7049-B9B2-E41CD899ECE6}" destId="{9C881982-6C49-E14F-B027-DA09DFAC64C8}" srcOrd="12" destOrd="0" presId="urn:microsoft.com/office/officeart/2005/8/layout/radial4"/>
    <dgm:cxn modelId="{36653CDC-7A19-EF46-966A-7BCC656D1EEA}" type="presParOf" srcId="{A5287AE2-8F80-7049-B9B2-E41CD899ECE6}" destId="{CBACF925-3E41-1643-8C6A-4D1D50746267}" srcOrd="13" destOrd="0" presId="urn:microsoft.com/office/officeart/2005/8/layout/radial4"/>
    <dgm:cxn modelId="{39DB5EBE-D9A2-0245-B8B8-8B0EB38DEF41}" type="presParOf" srcId="{A5287AE2-8F80-7049-B9B2-E41CD899ECE6}" destId="{88C9E0D0-C234-B642-A5AD-590531ABCCE7}" srcOrd="14" destOrd="0" presId="urn:microsoft.com/office/officeart/2005/8/layout/radial4"/>
    <dgm:cxn modelId="{735A41C1-0C7F-F242-826C-0D7EF8B87C66}" type="presParOf" srcId="{A5287AE2-8F80-7049-B9B2-E41CD899ECE6}" destId="{274B50BF-C65A-5545-8E83-5B0D3A98CFAE}" srcOrd="15" destOrd="0" presId="urn:microsoft.com/office/officeart/2005/8/layout/radial4"/>
    <dgm:cxn modelId="{47163A47-286D-B84F-8AD9-623CACEF3725}" type="presParOf" srcId="{A5287AE2-8F80-7049-B9B2-E41CD899ECE6}" destId="{4A4A41E1-D450-0448-A415-D947CF26B274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99194-5EDB-EB45-AE99-0F6F5B79A807}">
      <dsp:nvSpPr>
        <dsp:cNvPr id="0" name=""/>
        <dsp:cNvSpPr/>
      </dsp:nvSpPr>
      <dsp:spPr>
        <a:xfrm>
          <a:off x="3053946" y="3254467"/>
          <a:ext cx="2850587" cy="28835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Blueprint for </a:t>
          </a:r>
          <a:r>
            <a:rPr lang="en-US" sz="4100" kern="1200" dirty="0" err="1" smtClean="0"/>
            <a:t>ELLs’</a:t>
          </a:r>
          <a:r>
            <a:rPr lang="en-US" sz="4100" kern="1200" dirty="0" smtClean="0"/>
            <a:t> Success</a:t>
          </a:r>
          <a:endParaRPr lang="en-US" sz="4100" kern="1200" dirty="0"/>
        </a:p>
      </dsp:txBody>
      <dsp:txXfrm>
        <a:off x="3471405" y="3676747"/>
        <a:ext cx="2015669" cy="2038945"/>
      </dsp:txXfrm>
    </dsp:sp>
    <dsp:sp modelId="{BB67818C-2D56-8346-AB3D-BB255723AA2E}">
      <dsp:nvSpPr>
        <dsp:cNvPr id="0" name=""/>
        <dsp:cNvSpPr/>
      </dsp:nvSpPr>
      <dsp:spPr>
        <a:xfrm rot="10800000">
          <a:off x="698052" y="4413477"/>
          <a:ext cx="2226319" cy="56548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3BCCD-7864-5749-85F3-C2D7F6F76CC4}">
      <dsp:nvSpPr>
        <dsp:cNvPr id="0" name=""/>
        <dsp:cNvSpPr/>
      </dsp:nvSpPr>
      <dsp:spPr>
        <a:xfrm>
          <a:off x="3595" y="4140654"/>
          <a:ext cx="1388914" cy="11111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Principle #1</a:t>
          </a:r>
          <a:endParaRPr lang="en-US" sz="2700" kern="1200" dirty="0"/>
        </a:p>
      </dsp:txBody>
      <dsp:txXfrm>
        <a:off x="36139" y="4173198"/>
        <a:ext cx="1323826" cy="1046043"/>
      </dsp:txXfrm>
    </dsp:sp>
    <dsp:sp modelId="{6ADE62E4-CAF7-9846-8CF0-2EB5B120188F}">
      <dsp:nvSpPr>
        <dsp:cNvPr id="0" name=""/>
        <dsp:cNvSpPr/>
      </dsp:nvSpPr>
      <dsp:spPr>
        <a:xfrm rot="12342857">
          <a:off x="962413" y="3255236"/>
          <a:ext cx="2223432" cy="5654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42EC34-ABF6-874F-A16A-411898DD6A98}">
      <dsp:nvSpPr>
        <dsp:cNvPr id="0" name=""/>
        <dsp:cNvSpPr/>
      </dsp:nvSpPr>
      <dsp:spPr>
        <a:xfrm>
          <a:off x="378050" y="2500058"/>
          <a:ext cx="1388914" cy="11111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Principle #2</a:t>
          </a:r>
          <a:endParaRPr lang="en-US" sz="2700" kern="1200" dirty="0"/>
        </a:p>
      </dsp:txBody>
      <dsp:txXfrm>
        <a:off x="410594" y="2532602"/>
        <a:ext cx="1323826" cy="1046043"/>
      </dsp:txXfrm>
    </dsp:sp>
    <dsp:sp modelId="{40AF2020-E86C-C144-9C39-807A2D8BF9FD}">
      <dsp:nvSpPr>
        <dsp:cNvPr id="0" name=""/>
        <dsp:cNvSpPr/>
      </dsp:nvSpPr>
      <dsp:spPr>
        <a:xfrm rot="13885714">
          <a:off x="1704369" y="2323837"/>
          <a:ext cx="2216876" cy="565486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CF57C-AFFC-4046-8084-14A104015B02}">
      <dsp:nvSpPr>
        <dsp:cNvPr id="0" name=""/>
        <dsp:cNvSpPr/>
      </dsp:nvSpPr>
      <dsp:spPr>
        <a:xfrm>
          <a:off x="1427250" y="1184402"/>
          <a:ext cx="1388914" cy="11111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Principle #3</a:t>
          </a:r>
          <a:endParaRPr lang="en-US" sz="2700" kern="1200" dirty="0"/>
        </a:p>
      </dsp:txBody>
      <dsp:txXfrm>
        <a:off x="1459794" y="1216946"/>
        <a:ext cx="1323826" cy="1046043"/>
      </dsp:txXfrm>
    </dsp:sp>
    <dsp:sp modelId="{ECDB1AD1-9409-6549-84CE-737EAC99F330}">
      <dsp:nvSpPr>
        <dsp:cNvPr id="0" name=""/>
        <dsp:cNvSpPr/>
      </dsp:nvSpPr>
      <dsp:spPr>
        <a:xfrm rot="15428571">
          <a:off x="2778130" y="1805141"/>
          <a:ext cx="2211549" cy="56548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E12C3-CA75-0B4C-BFBB-171514123FCB}">
      <dsp:nvSpPr>
        <dsp:cNvPr id="0" name=""/>
        <dsp:cNvSpPr/>
      </dsp:nvSpPr>
      <dsp:spPr>
        <a:xfrm>
          <a:off x="2943389" y="454269"/>
          <a:ext cx="1388914" cy="11111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Principle #4</a:t>
          </a:r>
          <a:endParaRPr lang="en-US" sz="2700" kern="1200" dirty="0"/>
        </a:p>
      </dsp:txBody>
      <dsp:txXfrm>
        <a:off x="2975933" y="486813"/>
        <a:ext cx="1323826" cy="1046043"/>
      </dsp:txXfrm>
    </dsp:sp>
    <dsp:sp modelId="{7FF4C491-BA85-E44A-97F6-50C016ACACAF}">
      <dsp:nvSpPr>
        <dsp:cNvPr id="0" name=""/>
        <dsp:cNvSpPr/>
      </dsp:nvSpPr>
      <dsp:spPr>
        <a:xfrm rot="16971429">
          <a:off x="3968800" y="1805141"/>
          <a:ext cx="2211549" cy="565486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9E31A-2D91-0B46-BFEA-F0696378385D}">
      <dsp:nvSpPr>
        <dsp:cNvPr id="0" name=""/>
        <dsp:cNvSpPr/>
      </dsp:nvSpPr>
      <dsp:spPr>
        <a:xfrm>
          <a:off x="4626176" y="454269"/>
          <a:ext cx="1388914" cy="111113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Principle #5</a:t>
          </a:r>
          <a:endParaRPr lang="en-US" sz="2700" kern="1200" dirty="0"/>
        </a:p>
      </dsp:txBody>
      <dsp:txXfrm>
        <a:off x="4658720" y="486813"/>
        <a:ext cx="1323826" cy="1046043"/>
      </dsp:txXfrm>
    </dsp:sp>
    <dsp:sp modelId="{EDC5E355-D679-2E45-9351-691ECA2D1468}">
      <dsp:nvSpPr>
        <dsp:cNvPr id="0" name=""/>
        <dsp:cNvSpPr/>
      </dsp:nvSpPr>
      <dsp:spPr>
        <a:xfrm rot="18514286">
          <a:off x="5037234" y="2323837"/>
          <a:ext cx="2216876" cy="56548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A9C1F-862D-8441-B9AA-482C8C32E8DE}">
      <dsp:nvSpPr>
        <dsp:cNvPr id="0" name=""/>
        <dsp:cNvSpPr/>
      </dsp:nvSpPr>
      <dsp:spPr>
        <a:xfrm>
          <a:off x="6142314" y="1184402"/>
          <a:ext cx="1388914" cy="11111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Principle #6</a:t>
          </a:r>
          <a:endParaRPr lang="en-US" sz="2700" kern="1200" dirty="0"/>
        </a:p>
      </dsp:txBody>
      <dsp:txXfrm>
        <a:off x="6174858" y="1216946"/>
        <a:ext cx="1323826" cy="1046043"/>
      </dsp:txXfrm>
    </dsp:sp>
    <dsp:sp modelId="{E45A1B7B-068C-394B-A065-474548C0CD20}">
      <dsp:nvSpPr>
        <dsp:cNvPr id="0" name=""/>
        <dsp:cNvSpPr/>
      </dsp:nvSpPr>
      <dsp:spPr>
        <a:xfrm rot="20057143">
          <a:off x="5772634" y="3255236"/>
          <a:ext cx="2223432" cy="5654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07998-8443-DC44-B783-DEC869D712F1}">
      <dsp:nvSpPr>
        <dsp:cNvPr id="0" name=""/>
        <dsp:cNvSpPr/>
      </dsp:nvSpPr>
      <dsp:spPr>
        <a:xfrm>
          <a:off x="7191515" y="2500058"/>
          <a:ext cx="1388914" cy="11111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Principle #7</a:t>
          </a:r>
          <a:endParaRPr lang="en-US" sz="2700" kern="1200" dirty="0"/>
        </a:p>
      </dsp:txBody>
      <dsp:txXfrm>
        <a:off x="7224059" y="2532602"/>
        <a:ext cx="1323826" cy="1046043"/>
      </dsp:txXfrm>
    </dsp:sp>
    <dsp:sp modelId="{1C9499EF-A2B7-7A4A-AB1F-8C0933086E6E}">
      <dsp:nvSpPr>
        <dsp:cNvPr id="0" name=""/>
        <dsp:cNvSpPr/>
      </dsp:nvSpPr>
      <dsp:spPr>
        <a:xfrm>
          <a:off x="6034108" y="4413477"/>
          <a:ext cx="2226319" cy="565486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1A448-CDA8-A64C-886E-4ACD2316C7D4}">
      <dsp:nvSpPr>
        <dsp:cNvPr id="0" name=""/>
        <dsp:cNvSpPr/>
      </dsp:nvSpPr>
      <dsp:spPr>
        <a:xfrm>
          <a:off x="7565970" y="4140654"/>
          <a:ext cx="1388914" cy="11111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Principle #8</a:t>
          </a:r>
          <a:endParaRPr lang="en-US" sz="2700" kern="1200" dirty="0"/>
        </a:p>
      </dsp:txBody>
      <dsp:txXfrm>
        <a:off x="7598514" y="4173198"/>
        <a:ext cx="1323826" cy="10460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478EE0-CE74-6444-A3C2-126784CF35F9}">
      <dsp:nvSpPr>
        <dsp:cNvPr id="0" name=""/>
        <dsp:cNvSpPr/>
      </dsp:nvSpPr>
      <dsp:spPr>
        <a:xfrm>
          <a:off x="3438822" y="3820972"/>
          <a:ext cx="2266354" cy="22663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Principle #3</a:t>
          </a:r>
          <a:endParaRPr lang="en-US" sz="3600" kern="1200" dirty="0"/>
        </a:p>
      </dsp:txBody>
      <dsp:txXfrm>
        <a:off x="3438822" y="3820972"/>
        <a:ext cx="2266354" cy="2266354"/>
      </dsp:txXfrm>
    </dsp:sp>
    <dsp:sp modelId="{C32821F2-3FE1-924B-BD77-57A3BB9E089D}">
      <dsp:nvSpPr>
        <dsp:cNvPr id="0" name=""/>
        <dsp:cNvSpPr/>
      </dsp:nvSpPr>
      <dsp:spPr>
        <a:xfrm rot="10774011">
          <a:off x="795679" y="4650301"/>
          <a:ext cx="2497838" cy="6459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D02978-3CDA-204E-98EA-B16F002841A9}">
      <dsp:nvSpPr>
        <dsp:cNvPr id="0" name=""/>
        <dsp:cNvSpPr/>
      </dsp:nvSpPr>
      <dsp:spPr>
        <a:xfrm>
          <a:off x="2490" y="4348119"/>
          <a:ext cx="1586448" cy="126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Discussion and problem-solving with peers</a:t>
          </a:r>
          <a:endParaRPr lang="en-US" sz="1800" kern="1200" dirty="0"/>
        </a:p>
      </dsp:txBody>
      <dsp:txXfrm>
        <a:off x="39662" y="4385291"/>
        <a:ext cx="1512104" cy="1194814"/>
      </dsp:txXfrm>
    </dsp:sp>
    <dsp:sp modelId="{B33E0D3E-E2A6-7642-85F5-3A314B9017E5}">
      <dsp:nvSpPr>
        <dsp:cNvPr id="0" name=""/>
        <dsp:cNvSpPr/>
      </dsp:nvSpPr>
      <dsp:spPr>
        <a:xfrm rot="12577407">
          <a:off x="1139281" y="3385598"/>
          <a:ext cx="2484324" cy="6459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79B2ADD-A311-DC4B-B2D6-D508041384B3}">
      <dsp:nvSpPr>
        <dsp:cNvPr id="0" name=""/>
        <dsp:cNvSpPr/>
      </dsp:nvSpPr>
      <dsp:spPr>
        <a:xfrm>
          <a:off x="508417" y="2459976"/>
          <a:ext cx="1586448" cy="126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Articulate content and language objectives</a:t>
          </a:r>
          <a:endParaRPr lang="en-US" sz="1800" kern="1200" dirty="0"/>
        </a:p>
      </dsp:txBody>
      <dsp:txXfrm>
        <a:off x="545589" y="2497148"/>
        <a:ext cx="1512104" cy="1194814"/>
      </dsp:txXfrm>
    </dsp:sp>
    <dsp:sp modelId="{C7AF4FAF-6652-5845-8359-9E20F8D9C370}">
      <dsp:nvSpPr>
        <dsp:cNvPr id="0" name=""/>
        <dsp:cNvSpPr/>
      </dsp:nvSpPr>
      <dsp:spPr>
        <a:xfrm rot="14386920">
          <a:off x="2069330" y="2458468"/>
          <a:ext cx="2474398" cy="6459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75063DA-3F95-6542-A113-AACE8AF10BC3}">
      <dsp:nvSpPr>
        <dsp:cNvPr id="0" name=""/>
        <dsp:cNvSpPr/>
      </dsp:nvSpPr>
      <dsp:spPr>
        <a:xfrm>
          <a:off x="1890633" y="1077760"/>
          <a:ext cx="1586448" cy="126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Integrate vocabulary instruction</a:t>
          </a:r>
          <a:endParaRPr lang="en-US" sz="1800" kern="1200" dirty="0"/>
        </a:p>
      </dsp:txBody>
      <dsp:txXfrm>
        <a:off x="1927805" y="1114932"/>
        <a:ext cx="1512104" cy="1194814"/>
      </dsp:txXfrm>
    </dsp:sp>
    <dsp:sp modelId="{E2ADD431-B4FB-744E-95AB-6EC5CDB77412}">
      <dsp:nvSpPr>
        <dsp:cNvPr id="0" name=""/>
        <dsp:cNvSpPr/>
      </dsp:nvSpPr>
      <dsp:spPr>
        <a:xfrm rot="16200000">
          <a:off x="3336620" y="2118837"/>
          <a:ext cx="2470758" cy="6459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131D568-133D-B944-8FA1-7503C109F852}">
      <dsp:nvSpPr>
        <dsp:cNvPr id="0" name=""/>
        <dsp:cNvSpPr/>
      </dsp:nvSpPr>
      <dsp:spPr>
        <a:xfrm>
          <a:off x="3778775" y="571834"/>
          <a:ext cx="1586448" cy="126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Research-based practices</a:t>
          </a:r>
          <a:endParaRPr lang="en-US" sz="1800" kern="1200" dirty="0"/>
        </a:p>
      </dsp:txBody>
      <dsp:txXfrm>
        <a:off x="3815947" y="609006"/>
        <a:ext cx="1512104" cy="1194814"/>
      </dsp:txXfrm>
    </dsp:sp>
    <dsp:sp modelId="{684ED985-FBC6-A241-BCE2-63A19FBEC97E}">
      <dsp:nvSpPr>
        <dsp:cNvPr id="0" name=""/>
        <dsp:cNvSpPr/>
      </dsp:nvSpPr>
      <dsp:spPr>
        <a:xfrm rot="18013080">
          <a:off x="4600271" y="2458468"/>
          <a:ext cx="2474398" cy="6459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4C2D231-82DC-8A40-99B5-A4DBB0880D2C}">
      <dsp:nvSpPr>
        <dsp:cNvPr id="0" name=""/>
        <dsp:cNvSpPr/>
      </dsp:nvSpPr>
      <dsp:spPr>
        <a:xfrm>
          <a:off x="5666918" y="1077760"/>
          <a:ext cx="1586448" cy="126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Meet the needs of ELLs with disabilities</a:t>
          </a:r>
          <a:endParaRPr lang="en-US" sz="1800" kern="1200" dirty="0"/>
        </a:p>
      </dsp:txBody>
      <dsp:txXfrm>
        <a:off x="5704090" y="1114932"/>
        <a:ext cx="1512104" cy="1194814"/>
      </dsp:txXfrm>
    </dsp:sp>
    <dsp:sp modelId="{0F4BCCDA-841A-F146-936A-3FB1DA6D642A}">
      <dsp:nvSpPr>
        <dsp:cNvPr id="0" name=""/>
        <dsp:cNvSpPr/>
      </dsp:nvSpPr>
      <dsp:spPr>
        <a:xfrm rot="19822593">
          <a:off x="5520394" y="3385598"/>
          <a:ext cx="2484324" cy="6459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2FAEE23-3485-9D45-BBC0-5DC30FDBBA72}">
      <dsp:nvSpPr>
        <dsp:cNvPr id="0" name=""/>
        <dsp:cNvSpPr/>
      </dsp:nvSpPr>
      <dsp:spPr>
        <a:xfrm>
          <a:off x="7049134" y="2459976"/>
          <a:ext cx="1586448" cy="126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Implement high-quality curriculum</a:t>
          </a:r>
        </a:p>
      </dsp:txBody>
      <dsp:txXfrm>
        <a:off x="7086306" y="2497148"/>
        <a:ext cx="1512104" cy="1194814"/>
      </dsp:txXfrm>
    </dsp:sp>
    <dsp:sp modelId="{F8FF3028-617B-F545-B3EB-6F9EE5F053EA}">
      <dsp:nvSpPr>
        <dsp:cNvPr id="0" name=""/>
        <dsp:cNvSpPr/>
      </dsp:nvSpPr>
      <dsp:spPr>
        <a:xfrm rot="25989">
          <a:off x="5850481" y="4650301"/>
          <a:ext cx="2497838" cy="6459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650DA52-3B68-0643-9D00-1A6BC5654DA8}">
      <dsp:nvSpPr>
        <dsp:cNvPr id="0" name=""/>
        <dsp:cNvSpPr/>
      </dsp:nvSpPr>
      <dsp:spPr>
        <a:xfrm>
          <a:off x="7555060" y="4348119"/>
          <a:ext cx="1586448" cy="126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Move ELLs along language development continuum</a:t>
          </a:r>
        </a:p>
      </dsp:txBody>
      <dsp:txXfrm>
        <a:off x="7592232" y="4385291"/>
        <a:ext cx="1512104" cy="11948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448F8-4894-4E40-B89C-8CA7C30DAD5E}">
      <dsp:nvSpPr>
        <dsp:cNvPr id="0" name=""/>
        <dsp:cNvSpPr/>
      </dsp:nvSpPr>
      <dsp:spPr>
        <a:xfrm>
          <a:off x="2411" y="494254"/>
          <a:ext cx="2937420" cy="11749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027" tIns="72009" rIns="72009" bIns="72009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#1</a:t>
          </a:r>
          <a:endParaRPr lang="en-US" sz="5400" kern="1200" dirty="0"/>
        </a:p>
      </dsp:txBody>
      <dsp:txXfrm>
        <a:off x="589895" y="494254"/>
        <a:ext cx="1762452" cy="1174968"/>
      </dsp:txXfrm>
    </dsp:sp>
    <dsp:sp modelId="{5EF71515-DFDF-C743-A27D-0850FB7850B1}">
      <dsp:nvSpPr>
        <dsp:cNvPr id="0" name=""/>
        <dsp:cNvSpPr/>
      </dsp:nvSpPr>
      <dsp:spPr>
        <a:xfrm>
          <a:off x="2646089" y="494254"/>
          <a:ext cx="2937420" cy="11749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027" tIns="72009" rIns="72009" bIns="72009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#2</a:t>
          </a:r>
          <a:endParaRPr lang="en-US" sz="5400" kern="1200" dirty="0"/>
        </a:p>
      </dsp:txBody>
      <dsp:txXfrm>
        <a:off x="3233573" y="494254"/>
        <a:ext cx="1762452" cy="1174968"/>
      </dsp:txXfrm>
    </dsp:sp>
    <dsp:sp modelId="{8341A855-A1B9-9044-810F-CA23398378E6}">
      <dsp:nvSpPr>
        <dsp:cNvPr id="0" name=""/>
        <dsp:cNvSpPr/>
      </dsp:nvSpPr>
      <dsp:spPr>
        <a:xfrm>
          <a:off x="5289768" y="494254"/>
          <a:ext cx="2937420" cy="11749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027" tIns="72009" rIns="72009" bIns="72009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#3</a:t>
          </a:r>
          <a:endParaRPr lang="en-US" sz="5400" kern="1200" dirty="0"/>
        </a:p>
      </dsp:txBody>
      <dsp:txXfrm>
        <a:off x="5877252" y="494254"/>
        <a:ext cx="1762452" cy="11749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A94F4-1BCF-344C-B66D-AF8DF7A69D3A}">
      <dsp:nvSpPr>
        <dsp:cNvPr id="0" name=""/>
        <dsp:cNvSpPr/>
      </dsp:nvSpPr>
      <dsp:spPr>
        <a:xfrm>
          <a:off x="2450" y="1434815"/>
          <a:ext cx="2985923" cy="119436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027" tIns="72009" rIns="72009" bIns="72009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#1</a:t>
          </a:r>
          <a:endParaRPr lang="en-US" sz="5400" kern="1200" dirty="0"/>
        </a:p>
      </dsp:txBody>
      <dsp:txXfrm>
        <a:off x="599635" y="1434815"/>
        <a:ext cx="1791554" cy="1194369"/>
      </dsp:txXfrm>
    </dsp:sp>
    <dsp:sp modelId="{EDC65B44-D27D-064B-A4FD-B2C02F21E552}">
      <dsp:nvSpPr>
        <dsp:cNvPr id="0" name=""/>
        <dsp:cNvSpPr/>
      </dsp:nvSpPr>
      <dsp:spPr>
        <a:xfrm>
          <a:off x="2689781" y="1434815"/>
          <a:ext cx="2985923" cy="119436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027" tIns="72009" rIns="72009" bIns="72009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#2</a:t>
          </a:r>
          <a:endParaRPr lang="en-US" sz="5400" kern="1200" dirty="0"/>
        </a:p>
      </dsp:txBody>
      <dsp:txXfrm>
        <a:off x="3286966" y="1434815"/>
        <a:ext cx="1791554" cy="1194369"/>
      </dsp:txXfrm>
    </dsp:sp>
    <dsp:sp modelId="{2CE44B5F-41DF-6D4D-B081-1A1C35D9BE35}">
      <dsp:nvSpPr>
        <dsp:cNvPr id="0" name=""/>
        <dsp:cNvSpPr/>
      </dsp:nvSpPr>
      <dsp:spPr>
        <a:xfrm>
          <a:off x="5377112" y="1434815"/>
          <a:ext cx="2985923" cy="119436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027" tIns="72009" rIns="72009" bIns="72009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#3</a:t>
          </a:r>
          <a:endParaRPr lang="en-US" sz="5400" kern="1200" dirty="0"/>
        </a:p>
      </dsp:txBody>
      <dsp:txXfrm>
        <a:off x="5974297" y="1434815"/>
        <a:ext cx="1791554" cy="11943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CA075-2769-A54C-B967-B9F06113D821}">
      <dsp:nvSpPr>
        <dsp:cNvPr id="0" name=""/>
        <dsp:cNvSpPr/>
      </dsp:nvSpPr>
      <dsp:spPr>
        <a:xfrm>
          <a:off x="3053900" y="0"/>
          <a:ext cx="2419020" cy="241938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9155E1-250E-6645-9D30-99E6FAA72B07}">
      <dsp:nvSpPr>
        <dsp:cNvPr id="0" name=""/>
        <dsp:cNvSpPr/>
      </dsp:nvSpPr>
      <dsp:spPr>
        <a:xfrm>
          <a:off x="3311335" y="819724"/>
          <a:ext cx="1800922" cy="779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000090"/>
              </a:solidFill>
            </a:rPr>
            <a:t>CONTENT</a:t>
          </a:r>
          <a:endParaRPr lang="en-US" sz="2600" b="1" kern="1200" dirty="0">
            <a:solidFill>
              <a:srgbClr val="000090"/>
            </a:solidFill>
          </a:endParaRPr>
        </a:p>
      </dsp:txBody>
      <dsp:txXfrm>
        <a:off x="3311335" y="819724"/>
        <a:ext cx="1800922" cy="779437"/>
      </dsp:txXfrm>
    </dsp:sp>
    <dsp:sp modelId="{6D8FC422-9E7C-5B48-A8A3-E4BFBC3C2C21}">
      <dsp:nvSpPr>
        <dsp:cNvPr id="0" name=""/>
        <dsp:cNvSpPr/>
      </dsp:nvSpPr>
      <dsp:spPr>
        <a:xfrm>
          <a:off x="2333137" y="1390118"/>
          <a:ext cx="2419020" cy="241938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42A44-A530-F843-8D54-87A4D831882E}">
      <dsp:nvSpPr>
        <dsp:cNvPr id="0" name=""/>
        <dsp:cNvSpPr/>
      </dsp:nvSpPr>
      <dsp:spPr>
        <a:xfrm>
          <a:off x="2759340" y="2271631"/>
          <a:ext cx="1566614" cy="671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000090"/>
              </a:solidFill>
            </a:rPr>
            <a:t>PROCESS</a:t>
          </a:r>
          <a:endParaRPr lang="en-US" sz="2600" b="1" kern="1200" dirty="0">
            <a:solidFill>
              <a:srgbClr val="000090"/>
            </a:solidFill>
          </a:endParaRPr>
        </a:p>
      </dsp:txBody>
      <dsp:txXfrm>
        <a:off x="2759340" y="2271631"/>
        <a:ext cx="1566614" cy="671940"/>
      </dsp:txXfrm>
    </dsp:sp>
    <dsp:sp modelId="{9FD289ED-C24F-8947-ADC5-61D1C8C6BA4F}">
      <dsp:nvSpPr>
        <dsp:cNvPr id="0" name=""/>
        <dsp:cNvSpPr/>
      </dsp:nvSpPr>
      <dsp:spPr>
        <a:xfrm>
          <a:off x="3177182" y="2946587"/>
          <a:ext cx="2078313" cy="207914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85FE6D-04E8-C747-9C1E-408DD62CC325}">
      <dsp:nvSpPr>
        <dsp:cNvPr id="0" name=""/>
        <dsp:cNvSpPr/>
      </dsp:nvSpPr>
      <dsp:spPr>
        <a:xfrm flipH="1">
          <a:off x="3355136" y="3671801"/>
          <a:ext cx="1719679" cy="671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000090"/>
              </a:solidFill>
            </a:rPr>
            <a:t>PRODUCT</a:t>
          </a:r>
          <a:endParaRPr lang="en-US" sz="2600" b="1" kern="1200" dirty="0">
            <a:solidFill>
              <a:srgbClr val="000090"/>
            </a:solidFill>
          </a:endParaRPr>
        </a:p>
      </dsp:txBody>
      <dsp:txXfrm>
        <a:off x="3355136" y="3671801"/>
        <a:ext cx="1719679" cy="6719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B32924-4DC2-9D4C-B787-1C8224733077}">
      <dsp:nvSpPr>
        <dsp:cNvPr id="0" name=""/>
        <dsp:cNvSpPr/>
      </dsp:nvSpPr>
      <dsp:spPr>
        <a:xfrm>
          <a:off x="3014212" y="3246678"/>
          <a:ext cx="2111474" cy="20961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Leverage </a:t>
          </a:r>
          <a:r>
            <a:rPr lang="en-US" sz="2400" b="1" kern="1200" dirty="0" err="1" smtClean="0"/>
            <a:t>ELLs’</a:t>
          </a:r>
          <a:r>
            <a:rPr lang="en-US" sz="2400" b="1" kern="1200" dirty="0" smtClean="0"/>
            <a:t> Home Languages</a:t>
          </a:r>
          <a:endParaRPr lang="en-US" sz="2400" b="1" kern="1200" dirty="0"/>
        </a:p>
      </dsp:txBody>
      <dsp:txXfrm>
        <a:off x="3323430" y="3553649"/>
        <a:ext cx="1493038" cy="1482189"/>
      </dsp:txXfrm>
    </dsp:sp>
    <dsp:sp modelId="{55427328-048F-0745-B080-62C68EEA9784}">
      <dsp:nvSpPr>
        <dsp:cNvPr id="0" name=""/>
        <dsp:cNvSpPr/>
      </dsp:nvSpPr>
      <dsp:spPr>
        <a:xfrm rot="10800000">
          <a:off x="634267" y="4037836"/>
          <a:ext cx="2249047" cy="51381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DA9871F-BAB8-8045-B662-2E92D42B0E14}">
      <dsp:nvSpPr>
        <dsp:cNvPr id="0" name=""/>
        <dsp:cNvSpPr/>
      </dsp:nvSpPr>
      <dsp:spPr>
        <a:xfrm>
          <a:off x="3266" y="3789943"/>
          <a:ext cx="1262002" cy="1009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0965" tIns="100965" rIns="100965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32836" y="3819513"/>
        <a:ext cx="1202862" cy="950461"/>
      </dsp:txXfrm>
    </dsp:sp>
    <dsp:sp modelId="{D9688993-914A-7C43-881B-2B437DDF7C95}">
      <dsp:nvSpPr>
        <dsp:cNvPr id="0" name=""/>
        <dsp:cNvSpPr/>
      </dsp:nvSpPr>
      <dsp:spPr>
        <a:xfrm rot="12342857">
          <a:off x="863076" y="3035361"/>
          <a:ext cx="2250424" cy="51381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0AA820C-3CDE-D247-AAD2-C8B24910A29E}">
      <dsp:nvSpPr>
        <dsp:cNvPr id="0" name=""/>
        <dsp:cNvSpPr/>
      </dsp:nvSpPr>
      <dsp:spPr>
        <a:xfrm>
          <a:off x="343506" y="2299257"/>
          <a:ext cx="1262002" cy="1009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0965" tIns="100965" rIns="100965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373076" y="2328827"/>
        <a:ext cx="1202862" cy="950461"/>
      </dsp:txXfrm>
    </dsp:sp>
    <dsp:sp modelId="{B75F5C2D-A785-084D-9997-EA50643685A0}">
      <dsp:nvSpPr>
        <dsp:cNvPr id="0" name=""/>
        <dsp:cNvSpPr/>
      </dsp:nvSpPr>
      <dsp:spPr>
        <a:xfrm rot="13885714">
          <a:off x="1503604" y="2232640"/>
          <a:ext cx="2253497" cy="51381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29E91C-329B-BC40-B1A1-E257291A53D4}">
      <dsp:nvSpPr>
        <dsp:cNvPr id="0" name=""/>
        <dsp:cNvSpPr/>
      </dsp:nvSpPr>
      <dsp:spPr>
        <a:xfrm>
          <a:off x="1296835" y="1103819"/>
          <a:ext cx="1262002" cy="1009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0965" tIns="100965" rIns="100965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1326405" y="1133389"/>
        <a:ext cx="1202862" cy="950461"/>
      </dsp:txXfrm>
    </dsp:sp>
    <dsp:sp modelId="{961A957A-92D0-D545-AD45-B4F703D5786C}">
      <dsp:nvSpPr>
        <dsp:cNvPr id="0" name=""/>
        <dsp:cNvSpPr/>
      </dsp:nvSpPr>
      <dsp:spPr>
        <a:xfrm rot="15428571">
          <a:off x="2428464" y="1787985"/>
          <a:ext cx="2255941" cy="51381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E2AB24B-6CFB-854D-BC96-31E42306644E}">
      <dsp:nvSpPr>
        <dsp:cNvPr id="0" name=""/>
        <dsp:cNvSpPr/>
      </dsp:nvSpPr>
      <dsp:spPr>
        <a:xfrm>
          <a:off x="2674437" y="440401"/>
          <a:ext cx="1262002" cy="1009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0965" tIns="100965" rIns="100965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2704007" y="469971"/>
        <a:ext cx="1202862" cy="950461"/>
      </dsp:txXfrm>
    </dsp:sp>
    <dsp:sp modelId="{10366F74-990C-8640-B391-0E464000F85D}">
      <dsp:nvSpPr>
        <dsp:cNvPr id="0" name=""/>
        <dsp:cNvSpPr/>
      </dsp:nvSpPr>
      <dsp:spPr>
        <a:xfrm rot="16971429">
          <a:off x="3455492" y="1787985"/>
          <a:ext cx="2255941" cy="51381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CF5F357-831F-DB40-A0FE-FF02C2DDA6CD}">
      <dsp:nvSpPr>
        <dsp:cNvPr id="0" name=""/>
        <dsp:cNvSpPr/>
      </dsp:nvSpPr>
      <dsp:spPr>
        <a:xfrm>
          <a:off x="4203459" y="440401"/>
          <a:ext cx="1262002" cy="1009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0965" tIns="100965" rIns="100965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4233029" y="469971"/>
        <a:ext cx="1202862" cy="950461"/>
      </dsp:txXfrm>
    </dsp:sp>
    <dsp:sp modelId="{DBAF8314-7AA4-ED4E-B709-C99901EC06D0}">
      <dsp:nvSpPr>
        <dsp:cNvPr id="0" name=""/>
        <dsp:cNvSpPr/>
      </dsp:nvSpPr>
      <dsp:spPr>
        <a:xfrm rot="18514286">
          <a:off x="4382796" y="2232640"/>
          <a:ext cx="2253497" cy="51381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C881982-6C49-E14F-B027-DA09DFAC64C8}">
      <dsp:nvSpPr>
        <dsp:cNvPr id="0" name=""/>
        <dsp:cNvSpPr/>
      </dsp:nvSpPr>
      <dsp:spPr>
        <a:xfrm>
          <a:off x="5581060" y="1103819"/>
          <a:ext cx="1262002" cy="1009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0965" tIns="100965" rIns="100965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5610630" y="1133389"/>
        <a:ext cx="1202862" cy="950461"/>
      </dsp:txXfrm>
    </dsp:sp>
    <dsp:sp modelId="{CBACF925-3E41-1643-8C6A-4D1D50746267}">
      <dsp:nvSpPr>
        <dsp:cNvPr id="0" name=""/>
        <dsp:cNvSpPr/>
      </dsp:nvSpPr>
      <dsp:spPr>
        <a:xfrm rot="20057143">
          <a:off x="5026398" y="3035361"/>
          <a:ext cx="2250424" cy="51381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8C9E0D0-C234-B642-A5AD-590531ABCCE7}">
      <dsp:nvSpPr>
        <dsp:cNvPr id="0" name=""/>
        <dsp:cNvSpPr/>
      </dsp:nvSpPr>
      <dsp:spPr>
        <a:xfrm>
          <a:off x="6534390" y="2299257"/>
          <a:ext cx="1262002" cy="1009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0965" tIns="100965" rIns="100965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6563960" y="2328827"/>
        <a:ext cx="1202862" cy="950461"/>
      </dsp:txXfrm>
    </dsp:sp>
    <dsp:sp modelId="{274B50BF-C65A-5545-8E83-5B0D3A98CFAE}">
      <dsp:nvSpPr>
        <dsp:cNvPr id="0" name=""/>
        <dsp:cNvSpPr/>
      </dsp:nvSpPr>
      <dsp:spPr>
        <a:xfrm>
          <a:off x="5256583" y="4037836"/>
          <a:ext cx="2249047" cy="51381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A4A41E1-D450-0448-A415-D947CF26B274}">
      <dsp:nvSpPr>
        <dsp:cNvPr id="0" name=""/>
        <dsp:cNvSpPr/>
      </dsp:nvSpPr>
      <dsp:spPr>
        <a:xfrm>
          <a:off x="6874630" y="3789943"/>
          <a:ext cx="1262002" cy="1009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0965" tIns="100965" rIns="100965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6904200" y="3819513"/>
        <a:ext cx="1202862" cy="950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D42-9EA3-F642-9772-07C715009C0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2C46-90A5-CD44-9D36-A8224300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3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D42-9EA3-F642-9772-07C715009C0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2C46-90A5-CD44-9D36-A8224300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9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D42-9EA3-F642-9772-07C715009C0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2C46-90A5-CD44-9D36-A8224300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5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D42-9EA3-F642-9772-07C715009C0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2C46-90A5-CD44-9D36-A8224300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4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D42-9EA3-F642-9772-07C715009C0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2C46-90A5-CD44-9D36-A8224300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7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D42-9EA3-F642-9772-07C715009C0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2C46-90A5-CD44-9D36-A8224300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1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D42-9EA3-F642-9772-07C715009C0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2C46-90A5-CD44-9D36-A8224300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8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D42-9EA3-F642-9772-07C715009C0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2C46-90A5-CD44-9D36-A8224300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5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D42-9EA3-F642-9772-07C715009C0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2C46-90A5-CD44-9D36-A8224300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4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D42-9EA3-F642-9772-07C715009C0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2C46-90A5-CD44-9D36-A8224300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9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D42-9EA3-F642-9772-07C715009C0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2C46-90A5-CD44-9D36-A8224300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3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03D42-9EA3-F642-9772-07C715009C0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32C46-90A5-CD44-9D36-A8224300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09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9349" y="1350150"/>
            <a:ext cx="4602458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0090"/>
                </a:solidFill>
              </a:rPr>
              <a:t>Blueprint for </a:t>
            </a:r>
            <a:r>
              <a:rPr lang="en-US" sz="5400" dirty="0" err="1" smtClean="0">
                <a:solidFill>
                  <a:srgbClr val="000090"/>
                </a:solidFill>
              </a:rPr>
              <a:t>ELLs’</a:t>
            </a:r>
            <a:r>
              <a:rPr lang="en-US" sz="5400" dirty="0" smtClean="0">
                <a:solidFill>
                  <a:srgbClr val="000090"/>
                </a:solidFill>
              </a:rPr>
              <a:t> Success</a:t>
            </a:r>
            <a:endParaRPr lang="en-US" sz="5400" dirty="0">
              <a:solidFill>
                <a:srgbClr val="00009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1279" y="4283987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Mineola Public Schools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May 2015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Dr. Maria G. Dove</a:t>
            </a:r>
          </a:p>
          <a:p>
            <a:r>
              <a:rPr lang="en-US" dirty="0" err="1" smtClean="0">
                <a:solidFill>
                  <a:srgbClr val="000090"/>
                </a:solidFill>
              </a:rPr>
              <a:t>mdove@molloy.edu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455" y="627279"/>
            <a:ext cx="3185287" cy="318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656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10" y="334804"/>
            <a:ext cx="8533794" cy="114300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rgbClr val="000090"/>
                </a:solidFill>
              </a:rPr>
              <a:t>Principle #2: </a:t>
            </a:r>
            <a:r>
              <a:rPr lang="en-US" sz="2600" b="1" dirty="0">
                <a:solidFill>
                  <a:srgbClr val="000090"/>
                </a:solidFill>
              </a:rPr>
              <a:t>All school boards and district/school leaders are responsible for ensuring that the academic, linguistic, social, and emotional needs of ELLs are addressed </a:t>
            </a:r>
            <a:r>
              <a:rPr lang="en-US" sz="2800" dirty="0" smtClean="0">
                <a:solidFill>
                  <a:srgbClr val="000090"/>
                </a:solidFill>
                <a:effectLst/>
              </a:rPr>
              <a:t/>
            </a:r>
            <a:br>
              <a:rPr lang="en-US" sz="2800" dirty="0" smtClean="0">
                <a:solidFill>
                  <a:srgbClr val="000090"/>
                </a:solidFill>
                <a:effectLst/>
              </a:rPr>
            </a:b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34613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Provide high-quality supports, feedback and direction to educators to improve their instructional practice.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Provide a safe and inclusive learning environment that recognizes and respects the languages and cultures of all students.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Ensure districts and school leaders are trained in meeting the needs of ELLs in order to cultivate a school culture of high expectations.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Provide high-quality instructional and support services to ELLs with disabilities in alignment with their IEPs and current policies.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2594" y="5614916"/>
            <a:ext cx="1136610" cy="113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58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i="1" dirty="0" smtClean="0">
                <a:solidFill>
                  <a:srgbClr val="000090"/>
                </a:solidFill>
              </a:rPr>
              <a:t>Questions for Conversation</a:t>
            </a:r>
            <a:endParaRPr lang="en-US" sz="3600" i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9260"/>
            <a:ext cx="8229600" cy="488690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What should a </a:t>
            </a:r>
            <a:r>
              <a:rPr lang="en-US" i="1" dirty="0" smtClean="0">
                <a:solidFill>
                  <a:srgbClr val="000090"/>
                </a:solidFill>
              </a:rPr>
              <a:t>clear vision </a:t>
            </a:r>
            <a:r>
              <a:rPr lang="en-US" dirty="0" smtClean="0">
                <a:solidFill>
                  <a:srgbClr val="000090"/>
                </a:solidFill>
              </a:rPr>
              <a:t>identify to assist teachers to meet ELLs needs?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What does high quality instruction look like for ELLs?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What concerns do you have about fiscal and human resources to implement plans for ELLs effectively?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How will teachers be provided support, feedback, and direction to improve their instructional practice?  </a:t>
            </a:r>
          </a:p>
          <a:p>
            <a:r>
              <a:rPr lang="en-US" dirty="0" smtClean="0">
                <a:solidFill>
                  <a:srgbClr val="000090"/>
                </a:solidFill>
                <a:effectLst/>
              </a:rPr>
              <a:t>What does a safe and inclusive environment look like?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How will districts and school leaders be trained to meet the needs of ELLs?</a:t>
            </a:r>
          </a:p>
          <a:p>
            <a:r>
              <a:rPr lang="en-US" dirty="0" smtClean="0">
                <a:solidFill>
                  <a:srgbClr val="000090"/>
                </a:solidFill>
                <a:effectLst/>
              </a:rPr>
              <a:t>What will high quality instruction and support services look like for ELLs with disabilities?</a:t>
            </a:r>
          </a:p>
          <a:p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2594" y="5614916"/>
            <a:ext cx="1136610" cy="113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10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i="1" dirty="0">
                <a:solidFill>
                  <a:srgbClr val="000090"/>
                </a:solidFill>
              </a:rPr>
              <a:t>What should a clear vision identify to assist teachers to meet ELLs needs?</a:t>
            </a:r>
            <a:r>
              <a:rPr lang="en-US" dirty="0">
                <a:solidFill>
                  <a:srgbClr val="000090"/>
                </a:solidFill>
              </a:rPr>
              <a:t/>
            </a:r>
            <a:br>
              <a:rPr lang="en-US" dirty="0">
                <a:solidFill>
                  <a:srgbClr val="00009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Well-informed parents with academic expectations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Teachers and support staff will become familiar with students to meet students’ needs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Collaborative planning time 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Methods for student-driven instruction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Screening in reading and mathematics when students first arrive</a:t>
            </a:r>
          </a:p>
          <a:p>
            <a:endParaRPr lang="en-US" dirty="0" smtClean="0">
              <a:solidFill>
                <a:srgbClr val="000090"/>
              </a:solidFill>
            </a:endParaRPr>
          </a:p>
          <a:p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68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i="1" dirty="0">
                <a:solidFill>
                  <a:srgbClr val="000090"/>
                </a:solidFill>
              </a:rPr>
              <a:t>What does high quality instruction look like for ELLs?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Common planning time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Low affective filter (low-anxiety environment) through small-group instruction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Explicit instruction 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Gradual release of responsibility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Focus lesson (modeling; demonstrating)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Guided practice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Collaborative work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Independent practice</a:t>
            </a:r>
          </a:p>
          <a:p>
            <a:endParaRPr lang="en-US" dirty="0" smtClean="0">
              <a:solidFill>
                <a:srgbClr val="000090"/>
              </a:solidFill>
            </a:endParaRPr>
          </a:p>
          <a:p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201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241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i="1" dirty="0">
                <a:solidFill>
                  <a:srgbClr val="000090"/>
                </a:solidFill>
              </a:rPr>
              <a:t>How will teachers be provided support, feedback, and direction to improve their instructional practice?  </a:t>
            </a:r>
            <a:r>
              <a:rPr lang="en-US" i="1" dirty="0">
                <a:solidFill>
                  <a:srgbClr val="000090"/>
                </a:solidFill>
              </a:rPr>
              <a:t/>
            </a:r>
            <a:br>
              <a:rPr lang="en-US" i="1" dirty="0">
                <a:solidFill>
                  <a:srgbClr val="000090"/>
                </a:solidFill>
              </a:rPr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2738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How students are scheduled to foster collaboration and instruction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Materials and resources appropriate fro diverse learners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Time to explore materials and resources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Develop a parallel curriculum</a:t>
            </a:r>
          </a:p>
          <a:p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264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Principle #3: Engage </a:t>
            </a:r>
            <a:r>
              <a:rPr lang="en-US" sz="2800" b="1" dirty="0">
                <a:solidFill>
                  <a:srgbClr val="000090"/>
                </a:solidFill>
              </a:rPr>
              <a:t>all </a:t>
            </a:r>
            <a:r>
              <a:rPr lang="en-US" sz="2800" b="1" dirty="0" smtClean="0">
                <a:solidFill>
                  <a:srgbClr val="000090"/>
                </a:solidFill>
              </a:rPr>
              <a:t>ELLs in </a:t>
            </a:r>
            <a:r>
              <a:rPr lang="en-US" sz="2800" b="1" dirty="0">
                <a:solidFill>
                  <a:srgbClr val="000090"/>
                </a:solidFill>
              </a:rPr>
              <a:t>instruction that is grade- appropriate, academically rigorous, and aligned with the </a:t>
            </a:r>
            <a:r>
              <a:rPr lang="en-US" sz="2800" b="1" dirty="0" smtClean="0">
                <a:solidFill>
                  <a:srgbClr val="000090"/>
                </a:solidFill>
              </a:rPr>
              <a:t>NYS CCLS</a:t>
            </a:r>
            <a:endParaRPr lang="en-US" sz="28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095817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Articulate </a:t>
            </a:r>
            <a:r>
              <a:rPr lang="en-US" dirty="0">
                <a:solidFill>
                  <a:srgbClr val="000090"/>
                </a:solidFill>
              </a:rPr>
              <a:t>specific content and language objectives. 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>
                <a:solidFill>
                  <a:srgbClr val="000090"/>
                </a:solidFill>
              </a:rPr>
              <a:t> </a:t>
            </a:r>
            <a:r>
              <a:rPr lang="en-US" dirty="0" smtClean="0">
                <a:solidFill>
                  <a:srgbClr val="000090"/>
                </a:solidFill>
              </a:rPr>
              <a:t>Integrate </a:t>
            </a:r>
            <a:r>
              <a:rPr lang="en-US" dirty="0">
                <a:solidFill>
                  <a:srgbClr val="000090"/>
                </a:solidFill>
              </a:rPr>
              <a:t>explicit and implicit research-based vocabulary instruction. 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Provide </a:t>
            </a:r>
            <a:r>
              <a:rPr lang="en-US" dirty="0">
                <a:solidFill>
                  <a:srgbClr val="000090"/>
                </a:solidFill>
              </a:rPr>
              <a:t>opportunities for students to discuss content and problem-solve with </a:t>
            </a:r>
            <a:r>
              <a:rPr lang="en-US" dirty="0" smtClean="0">
                <a:solidFill>
                  <a:srgbClr val="000090"/>
                </a:solidFill>
              </a:rPr>
              <a:t>peers</a:t>
            </a:r>
            <a:r>
              <a:rPr lang="en-US" dirty="0">
                <a:solidFill>
                  <a:srgbClr val="000090"/>
                </a:solidFill>
              </a:rPr>
              <a:t>. 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Anchor </a:t>
            </a:r>
            <a:r>
              <a:rPr lang="en-US" dirty="0">
                <a:solidFill>
                  <a:srgbClr val="000090"/>
                </a:solidFill>
              </a:rPr>
              <a:t>instruction by strategically using research-based practices (</a:t>
            </a:r>
            <a:r>
              <a:rPr lang="en-US" dirty="0" err="1">
                <a:solidFill>
                  <a:srgbClr val="000090"/>
                </a:solidFill>
              </a:rPr>
              <a:t>e.g.</a:t>
            </a:r>
            <a:r>
              <a:rPr lang="en-US" dirty="0" err="1" smtClean="0">
                <a:solidFill>
                  <a:srgbClr val="000090"/>
                </a:solidFill>
              </a:rPr>
              <a:t>,multimedia</a:t>
            </a:r>
            <a:r>
              <a:rPr lang="en-US" dirty="0">
                <a:solidFill>
                  <a:srgbClr val="000090"/>
                </a:solidFill>
              </a:rPr>
              <a:t>, visuals, graphic organizers, etc.) 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Provide </a:t>
            </a:r>
            <a:r>
              <a:rPr lang="en-US" dirty="0">
                <a:solidFill>
                  <a:srgbClr val="000090"/>
                </a:solidFill>
              </a:rPr>
              <a:t>special education supports, services, accommodations and specially- </a:t>
            </a:r>
            <a:r>
              <a:rPr lang="en-US" dirty="0" smtClean="0">
                <a:solidFill>
                  <a:srgbClr val="000090"/>
                </a:solidFill>
              </a:rPr>
              <a:t>designed </a:t>
            </a:r>
            <a:r>
              <a:rPr lang="en-US" dirty="0">
                <a:solidFill>
                  <a:srgbClr val="000090"/>
                </a:solidFill>
              </a:rPr>
              <a:t>instruction to meet the specific instructional needs of ELLs with </a:t>
            </a:r>
            <a:r>
              <a:rPr lang="en-US" dirty="0" smtClean="0">
                <a:solidFill>
                  <a:srgbClr val="000090"/>
                </a:solidFill>
              </a:rPr>
              <a:t>disabilities</a:t>
            </a:r>
            <a:r>
              <a:rPr lang="en-US" dirty="0">
                <a:solidFill>
                  <a:srgbClr val="000090"/>
                </a:solidFill>
              </a:rPr>
              <a:t>. </a:t>
            </a:r>
          </a:p>
          <a:p>
            <a:r>
              <a:rPr lang="en-US" dirty="0">
                <a:solidFill>
                  <a:srgbClr val="000090"/>
                </a:solidFill>
              </a:rPr>
              <a:t> </a:t>
            </a:r>
            <a:r>
              <a:rPr lang="en-US" dirty="0" smtClean="0">
                <a:solidFill>
                  <a:srgbClr val="000090"/>
                </a:solidFill>
              </a:rPr>
              <a:t>Design, select, </a:t>
            </a:r>
            <a:r>
              <a:rPr lang="en-US" dirty="0">
                <a:solidFill>
                  <a:srgbClr val="000090"/>
                </a:solidFill>
              </a:rPr>
              <a:t>and </a:t>
            </a:r>
            <a:r>
              <a:rPr lang="en-US" dirty="0" smtClean="0">
                <a:solidFill>
                  <a:srgbClr val="000090"/>
                </a:solidFill>
              </a:rPr>
              <a:t>implement </a:t>
            </a:r>
            <a:r>
              <a:rPr lang="en-US" dirty="0">
                <a:solidFill>
                  <a:srgbClr val="000090"/>
                </a:solidFill>
              </a:rPr>
              <a:t>a high-quality curriculum that meets the </a:t>
            </a:r>
            <a:r>
              <a:rPr lang="en-US" dirty="0" smtClean="0">
                <a:solidFill>
                  <a:srgbClr val="000090"/>
                </a:solidFill>
              </a:rPr>
              <a:t>needs of the NYS CCLS</a:t>
            </a:r>
            <a:endParaRPr lang="en-US" dirty="0">
              <a:solidFill>
                <a:srgbClr val="000090"/>
              </a:solidFill>
            </a:endParaRPr>
          </a:p>
          <a:p>
            <a:r>
              <a:rPr lang="en-US" dirty="0">
                <a:solidFill>
                  <a:srgbClr val="000090"/>
                </a:solidFill>
              </a:rPr>
              <a:t> </a:t>
            </a:r>
            <a:r>
              <a:rPr lang="en-US" dirty="0" smtClean="0">
                <a:solidFill>
                  <a:srgbClr val="000090"/>
                </a:solidFill>
              </a:rPr>
              <a:t>Use </a:t>
            </a:r>
            <a:r>
              <a:rPr lang="en-US" dirty="0">
                <a:solidFill>
                  <a:srgbClr val="000090"/>
                </a:solidFill>
              </a:rPr>
              <a:t>academic language and content-area supports to strategically move ELLs along the language development continuum utilizing </a:t>
            </a:r>
            <a:r>
              <a:rPr lang="en-US" dirty="0" smtClean="0">
                <a:solidFill>
                  <a:srgbClr val="000090"/>
                </a:solidFill>
              </a:rPr>
              <a:t>NYS Bilingual Common </a:t>
            </a:r>
            <a:r>
              <a:rPr lang="en-US" dirty="0">
                <a:solidFill>
                  <a:srgbClr val="000090"/>
                </a:solidFill>
              </a:rPr>
              <a:t>Core </a:t>
            </a:r>
            <a:r>
              <a:rPr lang="en-US" dirty="0" smtClean="0">
                <a:solidFill>
                  <a:srgbClr val="000090"/>
                </a:solidFill>
              </a:rPr>
              <a:t>Progressions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5358" y="5776210"/>
            <a:ext cx="975315" cy="97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469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088917"/>
              </p:ext>
            </p:extLst>
          </p:nvPr>
        </p:nvGraphicFramePr>
        <p:xfrm>
          <a:off x="0" y="170290"/>
          <a:ext cx="9144000" cy="6687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4425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7525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Principle #3</a:t>
            </a:r>
            <a:endParaRPr lang="en-US" dirty="0">
              <a:solidFill>
                <a:srgbClr val="00009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763638"/>
              </p:ext>
            </p:extLst>
          </p:nvPr>
        </p:nvGraphicFramePr>
        <p:xfrm>
          <a:off x="457200" y="1309508"/>
          <a:ext cx="8229600" cy="5024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711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Who is responsible?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What does it entail?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How will it be accomplished?</a:t>
                      </a:r>
                      <a:endParaRPr lang="en-US" sz="2800" dirty="0"/>
                    </a:p>
                  </a:txBody>
                  <a:tcPr/>
                </a:tc>
              </a:tr>
              <a:tr h="385336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447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74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Principle </a:t>
            </a:r>
            <a:r>
              <a:rPr lang="en-US" dirty="0" smtClean="0">
                <a:solidFill>
                  <a:srgbClr val="000090"/>
                </a:solidFill>
              </a:rPr>
              <a:t>3: Answers to Questions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89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Focus on different tiers of vocabulary:</a:t>
            </a:r>
          </a:p>
          <a:p>
            <a:pPr lvl="1"/>
            <a:r>
              <a:rPr lang="en-US" dirty="0" err="1" smtClean="0">
                <a:solidFill>
                  <a:srgbClr val="000090"/>
                </a:solidFill>
              </a:rPr>
              <a:t>ESOl</a:t>
            </a:r>
            <a:r>
              <a:rPr lang="en-US" dirty="0" smtClean="0">
                <a:solidFill>
                  <a:srgbClr val="000090"/>
                </a:solidFill>
              </a:rPr>
              <a:t> teachers focus on tier 1 &amp;2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Content teachers focus on 2 &amp; 3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Repetition, visuals, cognates, close readings, games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Research-based strategies 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Model, scaffold, gradual release, graphic organizers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Parallel Curriculum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Promote student discussion and problem solving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sentence frames; discussion starters; turn &amp; talks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000090"/>
              </a:solidFill>
            </a:endParaRPr>
          </a:p>
          <a:p>
            <a:endParaRPr lang="en-US" dirty="0" smtClean="0">
              <a:solidFill>
                <a:srgbClr val="000090"/>
              </a:solidFill>
            </a:endParaRPr>
          </a:p>
          <a:p>
            <a:endParaRPr lang="en-US" dirty="0" smtClean="0">
              <a:solidFill>
                <a:srgbClr val="000090"/>
              </a:solidFill>
            </a:endParaRPr>
          </a:p>
          <a:p>
            <a:pPr lvl="1"/>
            <a:endParaRPr lang="en-US" dirty="0" smtClean="0">
              <a:solidFill>
                <a:srgbClr val="000090"/>
              </a:solidFill>
            </a:endParaRPr>
          </a:p>
          <a:p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948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Principle #4: Recognize bilingualism </a:t>
            </a:r>
            <a:r>
              <a:rPr lang="en-US" sz="2800" b="1" dirty="0">
                <a:solidFill>
                  <a:srgbClr val="000090"/>
                </a:solidFill>
              </a:rPr>
              <a:t>and biliteracy </a:t>
            </a:r>
            <a:r>
              <a:rPr lang="en-US" sz="2800" b="1" dirty="0" smtClean="0">
                <a:solidFill>
                  <a:srgbClr val="000090"/>
                </a:solidFill>
              </a:rPr>
              <a:t>as </a:t>
            </a:r>
            <a:r>
              <a:rPr lang="en-US" sz="2800" b="1" dirty="0">
                <a:solidFill>
                  <a:srgbClr val="000090"/>
                </a:solidFill>
              </a:rPr>
              <a:t>assets, and provide opportunities for all students </a:t>
            </a:r>
            <a:r>
              <a:rPr lang="en-US" sz="2800" b="1" dirty="0" smtClean="0">
                <a:solidFill>
                  <a:srgbClr val="000090"/>
                </a:solidFill>
              </a:rPr>
              <a:t>earn </a:t>
            </a:r>
            <a:r>
              <a:rPr lang="en-US" sz="2800" b="1" dirty="0">
                <a:solidFill>
                  <a:srgbClr val="000090"/>
                </a:solidFill>
              </a:rPr>
              <a:t>a Seal of Biliteracy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90"/>
                </a:solidFill>
              </a:rPr>
              <a:t> Opportunities to participate in language learning or language support programs that lead to proficiency in English and other languages. 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Opportunities </a:t>
            </a:r>
            <a:r>
              <a:rPr lang="en-US" dirty="0">
                <a:solidFill>
                  <a:srgbClr val="000090"/>
                </a:solidFill>
              </a:rPr>
              <a:t>to use and develop academic language and content knowledge both in English and a language other than English, including the student’s home language. </a:t>
            </a:r>
          </a:p>
          <a:p>
            <a:r>
              <a:rPr lang="en-US" dirty="0">
                <a:solidFill>
                  <a:srgbClr val="000090"/>
                </a:solidFill>
              </a:rPr>
              <a:t> Rigorous Bilingual Education programs for ELLs aimed at maintaining and developing the home language and attaining English proficiency as well as biliteracy. 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 </a:t>
            </a:r>
            <a:r>
              <a:rPr lang="en-US" dirty="0">
                <a:solidFill>
                  <a:srgbClr val="000090"/>
                </a:solidFill>
              </a:rPr>
              <a:t> Alternate pathways for those students whose home language is that which a Bilingual Education Program does not exist in a district due to the language’s low incidence.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5850" y="5776210"/>
            <a:ext cx="975315" cy="97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81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85132376"/>
              </p:ext>
            </p:extLst>
          </p:nvPr>
        </p:nvGraphicFramePr>
        <p:xfrm>
          <a:off x="185520" y="142689"/>
          <a:ext cx="8958480" cy="6592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1958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2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0090"/>
                </a:solidFill>
              </a:rPr>
              <a:t>What steps are being taken to promote bilingualism &amp; biliteracy?</a:t>
            </a:r>
            <a:endParaRPr lang="en-US" i="1" dirty="0">
              <a:solidFill>
                <a:srgbClr val="00009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97122"/>
              </p:ext>
            </p:extLst>
          </p:nvPr>
        </p:nvGraphicFramePr>
        <p:xfrm>
          <a:off x="426599" y="1477804"/>
          <a:ext cx="8229600" cy="2163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98251435"/>
              </p:ext>
            </p:extLst>
          </p:nvPr>
        </p:nvGraphicFramePr>
        <p:xfrm>
          <a:off x="321313" y="2794000"/>
          <a:ext cx="836548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2610" y="3409734"/>
            <a:ext cx="8294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0090"/>
                </a:solidFill>
              </a:rPr>
              <a:t>What else needs to be accomplished ?</a:t>
            </a:r>
            <a:endParaRPr lang="en-US" sz="4000" i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050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45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Principle #</a:t>
            </a:r>
            <a:r>
              <a:rPr lang="en-US" dirty="0" smtClean="0">
                <a:solidFill>
                  <a:srgbClr val="000090"/>
                </a:solidFill>
              </a:rPr>
              <a:t>4: Moving Toward Biliteracy 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5463"/>
            <a:ext cx="8229600" cy="51241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Dual language: K-3 – students to receive seal of biliteracy as long-term goal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Using bridging to incorporate language and content goals in English and home language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Students are assessed in Spanish and English in grades 1-3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Alternative pathways for low-incidence languages supported by ESOL teachers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Create teams to promote ongoing support for the instruction of ELLs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Establish a native language course at the high school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20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Principle #5: Value </a:t>
            </a:r>
            <a:r>
              <a:rPr lang="en-US" sz="2800" b="1" dirty="0">
                <a:solidFill>
                  <a:srgbClr val="000090"/>
                </a:solidFill>
              </a:rPr>
              <a:t>all parents and families of ELLs as partners in education and effectively involve them in the education of their children </a:t>
            </a:r>
            <a:r>
              <a:rPr lang="en-US" sz="2800" dirty="0">
                <a:solidFill>
                  <a:srgbClr val="000090"/>
                </a:solidFill>
              </a:rPr>
              <a:t/>
            </a:r>
            <a:br>
              <a:rPr lang="en-US" sz="2800" dirty="0">
                <a:solidFill>
                  <a:srgbClr val="000090"/>
                </a:solidFill>
              </a:rPr>
            </a:b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17638"/>
            <a:ext cx="7713302" cy="47085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rgbClr val="000090"/>
                </a:solidFill>
              </a:rPr>
              <a:t>Provide </a:t>
            </a:r>
            <a:r>
              <a:rPr lang="en-US" sz="2200" dirty="0">
                <a:solidFill>
                  <a:srgbClr val="000090"/>
                </a:solidFill>
              </a:rPr>
              <a:t>parents with resources that enable them to make informed decisions about their children’s education. 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rgbClr val="000090"/>
                </a:solidFill>
              </a:rPr>
              <a:t> </a:t>
            </a:r>
            <a:r>
              <a:rPr lang="en-US" sz="2200" dirty="0" smtClean="0">
                <a:solidFill>
                  <a:srgbClr val="000090"/>
                </a:solidFill>
              </a:rPr>
              <a:t>Provide </a:t>
            </a:r>
            <a:r>
              <a:rPr lang="en-US" sz="2200" dirty="0">
                <a:solidFill>
                  <a:srgbClr val="000090"/>
                </a:solidFill>
              </a:rPr>
              <a:t>parents with all pertinent information about their rights and program choices in a language and format that parents can easily understand and access. 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rgbClr val="000090"/>
                </a:solidFill>
              </a:rPr>
              <a:t>Provide </a:t>
            </a:r>
            <a:r>
              <a:rPr lang="en-US" sz="2200" dirty="0">
                <a:solidFill>
                  <a:srgbClr val="000090"/>
                </a:solidFill>
              </a:rPr>
              <a:t>training to parents in English and in their home language on effective </a:t>
            </a:r>
            <a:r>
              <a:rPr lang="en-US" sz="2200" dirty="0" smtClean="0">
                <a:solidFill>
                  <a:srgbClr val="000090"/>
                </a:solidFill>
              </a:rPr>
              <a:t>strategies </a:t>
            </a:r>
            <a:r>
              <a:rPr lang="en-US" sz="2200" dirty="0">
                <a:solidFill>
                  <a:srgbClr val="000090"/>
                </a:solidFill>
              </a:rPr>
              <a:t>to support their children’s learning in and out of school. 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rgbClr val="000090"/>
                </a:solidFill>
              </a:rPr>
              <a:t> </a:t>
            </a:r>
            <a:r>
              <a:rPr lang="en-US" sz="2200" dirty="0" smtClean="0">
                <a:solidFill>
                  <a:srgbClr val="000090"/>
                </a:solidFill>
              </a:rPr>
              <a:t>Engage </a:t>
            </a:r>
            <a:r>
              <a:rPr lang="en-US" sz="2200" dirty="0">
                <a:solidFill>
                  <a:srgbClr val="000090"/>
                </a:solidFill>
              </a:rPr>
              <a:t>parents as active participants, contributors and cultural liaisons to the </a:t>
            </a:r>
            <a:r>
              <a:rPr lang="en-US" sz="2200" dirty="0" smtClean="0">
                <a:solidFill>
                  <a:srgbClr val="000090"/>
                </a:solidFill>
              </a:rPr>
              <a:t>school </a:t>
            </a:r>
            <a:r>
              <a:rPr lang="en-US" sz="2200" dirty="0">
                <a:solidFill>
                  <a:srgbClr val="000090"/>
                </a:solidFill>
              </a:rPr>
              <a:t>community. 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rgbClr val="000090"/>
                </a:solidFill>
              </a:rPr>
              <a:t>Share </a:t>
            </a:r>
            <a:r>
              <a:rPr lang="en-US" sz="2200" dirty="0">
                <a:solidFill>
                  <a:srgbClr val="000090"/>
                </a:solidFill>
              </a:rPr>
              <a:t>with parents and family members the high expectations that schools </a:t>
            </a:r>
            <a:r>
              <a:rPr lang="en-US" sz="2200" dirty="0" smtClean="0">
                <a:solidFill>
                  <a:srgbClr val="000090"/>
                </a:solidFill>
              </a:rPr>
              <a:t>have </a:t>
            </a:r>
            <a:r>
              <a:rPr lang="en-US" sz="2200" dirty="0">
                <a:solidFill>
                  <a:srgbClr val="000090"/>
                </a:solidFill>
              </a:rPr>
              <a:t>established for the education of all ELLs and engaging them in the pursuit </a:t>
            </a:r>
            <a:r>
              <a:rPr lang="en-US" sz="2200" dirty="0" smtClean="0">
                <a:solidFill>
                  <a:srgbClr val="000090"/>
                </a:solidFill>
              </a:rPr>
              <a:t>and </a:t>
            </a:r>
            <a:r>
              <a:rPr lang="en-US" sz="2200" dirty="0">
                <a:solidFill>
                  <a:srgbClr val="000090"/>
                </a:solidFill>
              </a:rPr>
              <a:t>achievement of those expectations. 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rgbClr val="000090"/>
                </a:solidFill>
              </a:rPr>
              <a:t>Collaborate </a:t>
            </a:r>
            <a:r>
              <a:rPr lang="en-US" sz="2200" dirty="0">
                <a:solidFill>
                  <a:srgbClr val="000090"/>
                </a:solidFill>
              </a:rPr>
              <a:t>with the school support personnel and immigrant community- </a:t>
            </a:r>
            <a:r>
              <a:rPr lang="en-US" sz="2200" dirty="0" smtClean="0">
                <a:solidFill>
                  <a:srgbClr val="000090"/>
                </a:solidFill>
              </a:rPr>
              <a:t>based </a:t>
            </a:r>
            <a:r>
              <a:rPr lang="en-US" sz="2200" dirty="0">
                <a:solidFill>
                  <a:srgbClr val="000090"/>
                </a:solidFill>
              </a:rPr>
              <a:t>organizations in order to address the multiple needs of families of ELLs. </a:t>
            </a:r>
            <a:endParaRPr lang="en-US" sz="2200" dirty="0" smtClean="0">
              <a:solidFill>
                <a:srgbClr val="000090"/>
              </a:solidFill>
              <a:effectLst/>
            </a:endParaRPr>
          </a:p>
          <a:p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5245" y="5920906"/>
            <a:ext cx="830619" cy="83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403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Principle #5: Value </a:t>
            </a:r>
            <a:r>
              <a:rPr lang="en-US" sz="2800" b="1" dirty="0">
                <a:solidFill>
                  <a:srgbClr val="000090"/>
                </a:solidFill>
              </a:rPr>
              <a:t>all parents and families of ELLs as partners in education and effectively involve them in the education of their children </a:t>
            </a:r>
            <a:r>
              <a:rPr lang="en-US" sz="2800" dirty="0">
                <a:solidFill>
                  <a:srgbClr val="000090"/>
                </a:solidFill>
              </a:rPr>
              <a:t/>
            </a:r>
            <a:br>
              <a:rPr lang="en-US" sz="2800" dirty="0">
                <a:solidFill>
                  <a:srgbClr val="000090"/>
                </a:solidFill>
              </a:rPr>
            </a:br>
            <a:endParaRPr lang="en-US" sz="2800" dirty="0">
              <a:solidFill>
                <a:srgbClr val="00009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146852"/>
              </p:ext>
            </p:extLst>
          </p:nvPr>
        </p:nvGraphicFramePr>
        <p:xfrm>
          <a:off x="1524000" y="1498881"/>
          <a:ext cx="60960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WHO?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HOW?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229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91"/>
            <a:ext cx="8229600" cy="55420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rgbClr val="000090"/>
                </a:solidFill>
              </a:rPr>
              <a:t>Principle #</a:t>
            </a:r>
            <a:r>
              <a:rPr lang="en-US" sz="3600" dirty="0" smtClean="0">
                <a:solidFill>
                  <a:srgbClr val="000090"/>
                </a:solidFill>
              </a:rPr>
              <a:t>5: How to Value Families as Educational Partners</a:t>
            </a: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3213"/>
            <a:ext cx="8229600" cy="55612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District, </a:t>
            </a:r>
            <a:r>
              <a:rPr lang="en-US" dirty="0" smtClean="0">
                <a:solidFill>
                  <a:srgbClr val="000090"/>
                </a:solidFill>
              </a:rPr>
              <a:t>teachers</a:t>
            </a:r>
            <a:r>
              <a:rPr lang="en-US" dirty="0" smtClean="0">
                <a:solidFill>
                  <a:srgbClr val="000090"/>
                </a:solidFill>
              </a:rPr>
              <a:t>, ESOL teachers can provide with Parent University, parent conferences, phone calls; curriculum brochures; and  website information in language parents understand to keep them informed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Rights and program choices: </a:t>
            </a:r>
            <a:r>
              <a:rPr lang="en-US" dirty="0">
                <a:solidFill>
                  <a:srgbClr val="000090"/>
                </a:solidFill>
              </a:rPr>
              <a:t>t</a:t>
            </a:r>
            <a:r>
              <a:rPr lang="en-US" dirty="0" smtClean="0">
                <a:solidFill>
                  <a:srgbClr val="000090"/>
                </a:solidFill>
              </a:rPr>
              <a:t>ranslated forms; auto class in language parents understand; have informed staff to advise parents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 Strategies to support children’s learning: PTA involvement; social worker involvement; English workshops; understanding of community resources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Parents as active participants: school events; reading in the classroom; science/math nights; special events; concerts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Shared, high expectations: mentorship for students – mentoring </a:t>
            </a:r>
            <a:r>
              <a:rPr lang="en-US" dirty="0" err="1" smtClean="0">
                <a:solidFill>
                  <a:srgbClr val="000090"/>
                </a:solidFill>
              </a:rPr>
              <a:t>latinas</a:t>
            </a:r>
            <a:r>
              <a:rPr lang="en-US" dirty="0" smtClean="0">
                <a:solidFill>
                  <a:srgbClr val="000090"/>
                </a:solidFill>
              </a:rPr>
              <a:t>; 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Collaborate with support staff to address multiple needs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3387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9584"/>
            <a:ext cx="8229600" cy="928054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000090"/>
                </a:solidFill>
              </a:rPr>
              <a:t>Principle #6: Leverage </a:t>
            </a:r>
            <a:r>
              <a:rPr lang="en-US" sz="3100" b="1" dirty="0">
                <a:solidFill>
                  <a:srgbClr val="000090"/>
                </a:solidFill>
              </a:rPr>
              <a:t>the expertise of Bilingual, ESL, and </a:t>
            </a:r>
            <a:r>
              <a:rPr lang="en-US" sz="3100" b="1" dirty="0" smtClean="0">
                <a:solidFill>
                  <a:srgbClr val="000090"/>
                </a:solidFill>
              </a:rPr>
              <a:t>LOTE teachers </a:t>
            </a:r>
            <a:r>
              <a:rPr lang="en-US" sz="3100" b="1" dirty="0">
                <a:solidFill>
                  <a:srgbClr val="000090"/>
                </a:solidFill>
              </a:rPr>
              <a:t>and support personnel while increasing their professional capacities </a:t>
            </a:r>
            <a:r>
              <a:rPr lang="en-US" sz="2700" dirty="0">
                <a:solidFill>
                  <a:srgbClr val="000090"/>
                </a:solidFill>
              </a:rPr>
              <a:t/>
            </a:r>
            <a:br>
              <a:rPr lang="en-US" sz="2700" dirty="0">
                <a:solidFill>
                  <a:srgbClr val="000090"/>
                </a:solidFill>
              </a:rPr>
            </a:b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Create </a:t>
            </a:r>
            <a:r>
              <a:rPr lang="en-US" dirty="0">
                <a:solidFill>
                  <a:srgbClr val="000090"/>
                </a:solidFill>
              </a:rPr>
              <a:t>intentional learning opportunities for all teachers to collaborate and design instruction, analyze student work, and develop rigorous lessons.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Provide </a:t>
            </a:r>
            <a:r>
              <a:rPr lang="en-US" dirty="0">
                <a:solidFill>
                  <a:srgbClr val="000090"/>
                </a:solidFill>
              </a:rPr>
              <a:t>substantial and sustained opportunities for all teachers to participate in meaningful professional development that addresses the needs of ELLs, including home and new language development.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5245" y="5920906"/>
            <a:ext cx="830619" cy="83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740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95655"/>
          </a:xfrm>
        </p:spPr>
        <p:txBody>
          <a:bodyPr/>
          <a:lstStyle/>
          <a:p>
            <a:r>
              <a:rPr lang="en-US" sz="4800" b="1" dirty="0" smtClean="0">
                <a:solidFill>
                  <a:srgbClr val="18579B"/>
                </a:solidFill>
              </a:rPr>
              <a:t>RIGOR</a:t>
            </a:r>
            <a:endParaRPr lang="en-US" sz="4800" b="1" dirty="0">
              <a:solidFill>
                <a:srgbClr val="18579B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8349690"/>
              </p:ext>
            </p:extLst>
          </p:nvPr>
        </p:nvGraphicFramePr>
        <p:xfrm>
          <a:off x="704042" y="1384756"/>
          <a:ext cx="7757170" cy="5025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3016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743"/>
            <a:ext cx="8229600" cy="62803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0090"/>
                </a:solidFill>
              </a:rPr>
              <a:t>Principle #6</a:t>
            </a:r>
            <a:endParaRPr lang="en-US" sz="4000" dirty="0">
              <a:solidFill>
                <a:srgbClr val="00009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51021"/>
              </p:ext>
            </p:extLst>
          </p:nvPr>
        </p:nvGraphicFramePr>
        <p:xfrm>
          <a:off x="419768" y="802105"/>
          <a:ext cx="8229600" cy="5962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8524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Strategies for Teacher Collaboration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Strategies for Ongoing Professional Learning</a:t>
                      </a:r>
                      <a:endParaRPr lang="en-US" sz="2400" dirty="0"/>
                    </a:p>
                  </a:txBody>
                  <a:tcPr/>
                </a:tc>
              </a:tr>
              <a:tr h="5077067"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Team </a:t>
                      </a:r>
                      <a:r>
                        <a:rPr lang="en-US" sz="2400" dirty="0" smtClean="0"/>
                        <a:t>planning periods</a:t>
                      </a:r>
                      <a:r>
                        <a:rPr lang="en-US" sz="2400" baseline="0" dirty="0" smtClean="0"/>
                        <a:t> at the high school – make sure they are used for “true collaboration” for instruction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Curriculum writing to develop ELA/Social Studies/Science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Afterschool – ESOL &amp; content teachers collaborate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/>
                        <a:t>Share Google docs and planning atlas more effectively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/>
                        <a:t>Constant working on modeling and</a:t>
                      </a:r>
                      <a:r>
                        <a:rPr lang="en-US" sz="2400" baseline="0" dirty="0" smtClean="0"/>
                        <a:t> modifying lesson plans and activities using concrete models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Try one strategy or modification at a time over a select period of time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Consultants continually working with faculty and staff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632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452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Principle #7: Leverage </a:t>
            </a:r>
            <a:r>
              <a:rPr lang="en-US" sz="3200" b="1" dirty="0" err="1">
                <a:solidFill>
                  <a:srgbClr val="000090"/>
                </a:solidFill>
              </a:rPr>
              <a:t>ELLs’</a:t>
            </a:r>
            <a:r>
              <a:rPr lang="en-US" sz="3200" b="1" dirty="0">
                <a:solidFill>
                  <a:srgbClr val="000090"/>
                </a:solidFill>
              </a:rPr>
              <a:t> home languages, cultural assets, and prior </a:t>
            </a:r>
            <a:r>
              <a:rPr lang="en-US" sz="3200" b="1" dirty="0" smtClean="0">
                <a:solidFill>
                  <a:srgbClr val="000090"/>
                </a:solidFill>
              </a:rPr>
              <a:t>knowledge </a:t>
            </a:r>
            <a:r>
              <a:rPr lang="en-US" sz="3200" dirty="0">
                <a:solidFill>
                  <a:srgbClr val="000090"/>
                </a:solidFill>
              </a:rPr>
              <a:t/>
            </a:r>
            <a:br>
              <a:rPr lang="en-US" sz="3200" dirty="0">
                <a:solidFill>
                  <a:srgbClr val="000090"/>
                </a:solidFill>
              </a:rPr>
            </a:br>
            <a:endParaRPr lang="en-US" sz="32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Regard </a:t>
            </a:r>
            <a:r>
              <a:rPr lang="en-US" dirty="0">
                <a:solidFill>
                  <a:srgbClr val="000090"/>
                </a:solidFill>
              </a:rPr>
              <a:t>home languages as instructional assets, and using them in bridging prior knowledge to new knowledge while ensuring that content is meaningful and comprehensible.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Use </a:t>
            </a:r>
            <a:r>
              <a:rPr lang="en-US" dirty="0">
                <a:solidFill>
                  <a:srgbClr val="000090"/>
                </a:solidFill>
              </a:rPr>
              <a:t>home languages and cultures of ELLs to promote diversity pursuant to the Dignity for All Students Act (NYS initiative, effective July 2013), http://www.p12.nysed.gov/</a:t>
            </a:r>
            <a:r>
              <a:rPr lang="en-US" dirty="0" err="1">
                <a:solidFill>
                  <a:srgbClr val="000090"/>
                </a:solidFill>
              </a:rPr>
              <a:t>dignityact</a:t>
            </a:r>
            <a:r>
              <a:rPr lang="en-US" dirty="0">
                <a:solidFill>
                  <a:srgbClr val="000090"/>
                </a:solidFill>
              </a:rPr>
              <a:t>/.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5245" y="5920906"/>
            <a:ext cx="830619" cy="83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330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452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Principle #7: Leverage </a:t>
            </a:r>
            <a:r>
              <a:rPr lang="en-US" sz="3200" b="1" dirty="0" err="1">
                <a:solidFill>
                  <a:srgbClr val="000090"/>
                </a:solidFill>
              </a:rPr>
              <a:t>ELLs’</a:t>
            </a:r>
            <a:r>
              <a:rPr lang="en-US" sz="3200" b="1" dirty="0">
                <a:solidFill>
                  <a:srgbClr val="000090"/>
                </a:solidFill>
              </a:rPr>
              <a:t> home languages, cultural assets, and prior </a:t>
            </a:r>
            <a:r>
              <a:rPr lang="en-US" sz="3200" b="1" dirty="0" smtClean="0">
                <a:solidFill>
                  <a:srgbClr val="000090"/>
                </a:solidFill>
              </a:rPr>
              <a:t>knowledge </a:t>
            </a:r>
            <a:r>
              <a:rPr lang="en-US" sz="3200" dirty="0">
                <a:solidFill>
                  <a:srgbClr val="000090"/>
                </a:solidFill>
              </a:rPr>
              <a:t/>
            </a:r>
            <a:br>
              <a:rPr lang="en-US" sz="3200" dirty="0">
                <a:solidFill>
                  <a:srgbClr val="000090"/>
                </a:solidFill>
              </a:rPr>
            </a:b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4" name="Picture 3" descr="DASA and ELLs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14" y="1446452"/>
            <a:ext cx="8285186" cy="3943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5245" y="5920906"/>
            <a:ext cx="830619" cy="83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35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9492"/>
            <a:ext cx="8229600" cy="138525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Principle #1: </a:t>
            </a:r>
            <a:r>
              <a:rPr lang="en-US" sz="3600" b="1" dirty="0">
                <a:solidFill>
                  <a:srgbClr val="000090"/>
                </a:solidFill>
              </a:rPr>
              <a:t>All teachers are teachers of English Language </a:t>
            </a:r>
            <a:r>
              <a:rPr lang="en-US" sz="3600" b="1" dirty="0" smtClean="0">
                <a:solidFill>
                  <a:srgbClr val="000090"/>
                </a:solidFill>
              </a:rPr>
              <a:t>Learners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056"/>
            <a:ext cx="8229600" cy="52324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Design </a:t>
            </a:r>
            <a:r>
              <a:rPr lang="en-US" dirty="0">
                <a:solidFill>
                  <a:srgbClr val="000090"/>
                </a:solidFill>
              </a:rPr>
              <a:t>and </a:t>
            </a:r>
            <a:r>
              <a:rPr lang="en-US" dirty="0" smtClean="0">
                <a:solidFill>
                  <a:srgbClr val="000090"/>
                </a:solidFill>
              </a:rPr>
              <a:t>deliver </a:t>
            </a:r>
            <a:r>
              <a:rPr lang="en-US" dirty="0">
                <a:solidFill>
                  <a:srgbClr val="000090"/>
                </a:solidFill>
              </a:rPr>
              <a:t>instruction that is culturally and linguistically appropriate for all diverse </a:t>
            </a:r>
            <a:r>
              <a:rPr lang="en-US" dirty="0" smtClean="0">
                <a:solidFill>
                  <a:srgbClr val="000090"/>
                </a:solidFill>
              </a:rPr>
              <a:t>learners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Provide integrated </a:t>
            </a:r>
            <a:r>
              <a:rPr lang="en-US" dirty="0">
                <a:solidFill>
                  <a:srgbClr val="000090"/>
                </a:solidFill>
              </a:rPr>
              <a:t>language and content instruction to support language development through language-focused scaffolds. 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Bilingual</a:t>
            </a:r>
            <a:r>
              <a:rPr lang="en-US" dirty="0">
                <a:solidFill>
                  <a:srgbClr val="000090"/>
                </a:solidFill>
              </a:rPr>
              <a:t>, ESL, and other content-area teachers must collaborate purposefully and consistently to promote academic achievement in all content areas.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Use </a:t>
            </a:r>
            <a:r>
              <a:rPr lang="en-US" dirty="0">
                <a:solidFill>
                  <a:srgbClr val="000090"/>
                </a:solidFill>
              </a:rPr>
              <a:t>materials and instructional resources that are linguistically, age/grade appropriate, and aligned to the Common Core Learning Standards (CCLS).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Collaborate </a:t>
            </a:r>
            <a:r>
              <a:rPr lang="en-US" dirty="0">
                <a:solidFill>
                  <a:srgbClr val="000090"/>
                </a:solidFill>
              </a:rPr>
              <a:t>with school support personnel and community-based human resources in order to address the multiple needs of ELLs. </a:t>
            </a:r>
            <a:endParaRPr lang="en-US" dirty="0" smtClean="0">
              <a:solidFill>
                <a:srgbClr val="000090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0993" y="5617832"/>
            <a:ext cx="1086339" cy="108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56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91000397"/>
              </p:ext>
            </p:extLst>
          </p:nvPr>
        </p:nvGraphicFramePr>
        <p:xfrm>
          <a:off x="596722" y="719075"/>
          <a:ext cx="8139899" cy="5783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31332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953"/>
            <a:ext cx="8229600" cy="75473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0090"/>
                </a:solidFill>
              </a:rPr>
              <a:t>Principle </a:t>
            </a:r>
            <a:r>
              <a:rPr lang="en-US" sz="4000" dirty="0" smtClean="0">
                <a:solidFill>
                  <a:srgbClr val="000090"/>
                </a:solidFill>
              </a:rPr>
              <a:t>7: </a:t>
            </a:r>
            <a:r>
              <a:rPr lang="en-US" sz="3100" dirty="0" smtClean="0">
                <a:solidFill>
                  <a:srgbClr val="000090"/>
                </a:solidFill>
              </a:rPr>
              <a:t>Answers to how to l</a:t>
            </a:r>
            <a:r>
              <a:rPr lang="en-US" sz="3100" dirty="0" smtClean="0">
                <a:solidFill>
                  <a:srgbClr val="000090"/>
                </a:solidFill>
              </a:rPr>
              <a:t>everage </a:t>
            </a:r>
            <a:r>
              <a:rPr lang="en-US" sz="3100" dirty="0" err="1">
                <a:solidFill>
                  <a:srgbClr val="000090"/>
                </a:solidFill>
              </a:rPr>
              <a:t>ELLs’</a:t>
            </a:r>
            <a:r>
              <a:rPr lang="en-US" sz="3100" dirty="0">
                <a:solidFill>
                  <a:srgbClr val="000090"/>
                </a:solidFill>
              </a:rPr>
              <a:t> home languages, cultural assets, and prior knowledge </a:t>
            </a:r>
            <a:r>
              <a:rPr lang="en-US" sz="3100" dirty="0" smtClean="0">
                <a:solidFill>
                  <a:srgbClr val="000090"/>
                </a:solidFill>
              </a:rPr>
              <a:t> </a:t>
            </a:r>
            <a:endParaRPr lang="en-US" sz="40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2268"/>
            <a:ext cx="8229600" cy="476258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Bilingual texts side by side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Technology for translation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Celebrating cultures with special events (elementary schools) and shared on websites – broadening celebrates to include more grades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Using trade books and videos that portray students’ native countries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Focus on improving students’ native language with materials and resources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Bilingual signs; phone translation service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Tapping into cultural assets and prior knowledge , e.g., survival</a:t>
            </a:r>
          </a:p>
          <a:p>
            <a:endParaRPr lang="en-US" dirty="0" smtClean="0">
              <a:solidFill>
                <a:srgbClr val="000090"/>
              </a:solidFill>
            </a:endParaRPr>
          </a:p>
          <a:p>
            <a:endParaRPr lang="en-US" dirty="0" smtClean="0">
              <a:solidFill>
                <a:srgbClr val="000090"/>
              </a:solidFill>
            </a:endParaRPr>
          </a:p>
          <a:p>
            <a:endParaRPr lang="en-US" dirty="0" smtClean="0">
              <a:solidFill>
                <a:srgbClr val="000090"/>
              </a:solidFill>
            </a:endParaRPr>
          </a:p>
          <a:p>
            <a:endParaRPr lang="en-US" dirty="0" smtClean="0">
              <a:solidFill>
                <a:srgbClr val="000090"/>
              </a:solidFill>
            </a:endParaRPr>
          </a:p>
          <a:p>
            <a:endParaRPr lang="en-US" dirty="0" smtClean="0">
              <a:solidFill>
                <a:srgbClr val="000090"/>
              </a:solidFill>
            </a:endParaRPr>
          </a:p>
          <a:p>
            <a:endParaRPr lang="en-US" dirty="0" smtClean="0">
              <a:solidFill>
                <a:srgbClr val="000090"/>
              </a:solidFill>
            </a:endParaRPr>
          </a:p>
          <a:p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308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Principle # 8: Use </a:t>
            </a:r>
            <a:r>
              <a:rPr lang="en-US" sz="2800" b="1" dirty="0">
                <a:solidFill>
                  <a:srgbClr val="000090"/>
                </a:solidFill>
              </a:rPr>
              <a:t>diagnostic tools and formative assessment practices </a:t>
            </a:r>
            <a:r>
              <a:rPr lang="en-US" sz="2800" b="1" dirty="0" smtClean="0">
                <a:solidFill>
                  <a:srgbClr val="000090"/>
                </a:solidFill>
              </a:rPr>
              <a:t>to </a:t>
            </a:r>
            <a:r>
              <a:rPr lang="en-US" sz="2800" b="1" dirty="0">
                <a:solidFill>
                  <a:srgbClr val="000090"/>
                </a:solidFill>
              </a:rPr>
              <a:t>measure </a:t>
            </a:r>
            <a:r>
              <a:rPr lang="en-US" sz="2800" b="1" dirty="0" err="1">
                <a:solidFill>
                  <a:srgbClr val="000090"/>
                </a:solidFill>
              </a:rPr>
              <a:t>ELLs’</a:t>
            </a:r>
            <a:r>
              <a:rPr lang="en-US" sz="2800" b="1" dirty="0">
                <a:solidFill>
                  <a:srgbClr val="000090"/>
                </a:solidFill>
              </a:rPr>
              <a:t> content knowledge as well as new and home language development to inform instruction </a:t>
            </a:r>
            <a:r>
              <a:rPr lang="en-US" sz="2800" b="1" dirty="0" smtClean="0">
                <a:solidFill>
                  <a:srgbClr val="000090"/>
                </a:solidFill>
              </a:rPr>
              <a:t> </a:t>
            </a:r>
            <a:endParaRPr lang="en-US" sz="28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Use </a:t>
            </a:r>
            <a:r>
              <a:rPr lang="en-US" dirty="0">
                <a:solidFill>
                  <a:srgbClr val="000090"/>
                </a:solidFill>
              </a:rPr>
              <a:t>State assessments </a:t>
            </a:r>
            <a:r>
              <a:rPr lang="en-US" i="1" dirty="0">
                <a:solidFill>
                  <a:srgbClr val="000090"/>
                </a:solidFill>
              </a:rPr>
              <a:t>in conjunction with </a:t>
            </a:r>
            <a:r>
              <a:rPr lang="en-US" dirty="0">
                <a:solidFill>
                  <a:srgbClr val="000090"/>
                </a:solidFill>
              </a:rPr>
              <a:t>formative assessments.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Use </a:t>
            </a:r>
            <a:r>
              <a:rPr lang="en-US" dirty="0">
                <a:solidFill>
                  <a:srgbClr val="000090"/>
                </a:solidFill>
              </a:rPr>
              <a:t>State language proficiency data </a:t>
            </a:r>
            <a:r>
              <a:rPr lang="en-US" dirty="0" smtClean="0">
                <a:solidFill>
                  <a:srgbClr val="000090"/>
                </a:solidFill>
              </a:rPr>
              <a:t>( the NYSESLAT and the NYSITELL </a:t>
            </a:r>
            <a:r>
              <a:rPr lang="en-US" dirty="0">
                <a:solidFill>
                  <a:srgbClr val="000090"/>
                </a:solidFill>
              </a:rPr>
              <a:t>to understand where ELLs are along the continuum of language development, and </a:t>
            </a:r>
            <a:r>
              <a:rPr lang="en-US" dirty="0" smtClean="0">
                <a:solidFill>
                  <a:srgbClr val="000090"/>
                </a:solidFill>
              </a:rPr>
              <a:t>provide </a:t>
            </a:r>
            <a:r>
              <a:rPr lang="en-US" dirty="0">
                <a:solidFill>
                  <a:srgbClr val="000090"/>
                </a:solidFill>
              </a:rPr>
              <a:t>appropriate scaffolds for them according to their proficiency level.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Employ </a:t>
            </a:r>
            <a:r>
              <a:rPr lang="en-US" dirty="0">
                <a:solidFill>
                  <a:srgbClr val="000090"/>
                </a:solidFill>
              </a:rPr>
              <a:t>authentic assessments that require sophisticated uses of language </a:t>
            </a:r>
            <a:r>
              <a:rPr lang="en-US" dirty="0" smtClean="0">
                <a:solidFill>
                  <a:srgbClr val="000090"/>
                </a:solidFill>
              </a:rPr>
              <a:t>embedded </a:t>
            </a:r>
            <a:r>
              <a:rPr lang="en-US" dirty="0">
                <a:solidFill>
                  <a:srgbClr val="000090"/>
                </a:solidFill>
              </a:rPr>
              <a:t>in authentic and rich content. </a:t>
            </a:r>
            <a:endParaRPr lang="en-US" dirty="0" smtClean="0">
              <a:solidFill>
                <a:srgbClr val="000090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5245" y="5920906"/>
            <a:ext cx="830619" cy="83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918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Principle # 8: Use </a:t>
            </a:r>
            <a:r>
              <a:rPr lang="en-US" sz="2800" b="1" dirty="0">
                <a:solidFill>
                  <a:srgbClr val="000090"/>
                </a:solidFill>
              </a:rPr>
              <a:t>diagnostic tools and formative assessment practices </a:t>
            </a:r>
            <a:r>
              <a:rPr lang="en-US" sz="2800" b="1" dirty="0" smtClean="0">
                <a:solidFill>
                  <a:srgbClr val="000090"/>
                </a:solidFill>
              </a:rPr>
              <a:t>to </a:t>
            </a:r>
            <a:r>
              <a:rPr lang="en-US" sz="2800" b="1" dirty="0">
                <a:solidFill>
                  <a:srgbClr val="000090"/>
                </a:solidFill>
              </a:rPr>
              <a:t>measure </a:t>
            </a:r>
            <a:r>
              <a:rPr lang="en-US" sz="2800" b="1" dirty="0" err="1">
                <a:solidFill>
                  <a:srgbClr val="000090"/>
                </a:solidFill>
              </a:rPr>
              <a:t>ELLs’</a:t>
            </a:r>
            <a:r>
              <a:rPr lang="en-US" sz="2800" b="1" dirty="0">
                <a:solidFill>
                  <a:srgbClr val="000090"/>
                </a:solidFill>
              </a:rPr>
              <a:t> content knowledge as well as new and home language development to inform instruction </a:t>
            </a:r>
            <a:r>
              <a:rPr lang="en-US" sz="2800" b="1" dirty="0" smtClean="0">
                <a:solidFill>
                  <a:srgbClr val="000090"/>
                </a:solidFill>
              </a:rPr>
              <a:t> </a:t>
            </a:r>
            <a:endParaRPr lang="en-US" sz="28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Utilize </a:t>
            </a:r>
            <a:r>
              <a:rPr lang="en-US" dirty="0">
                <a:solidFill>
                  <a:srgbClr val="000090"/>
                </a:solidFill>
              </a:rPr>
              <a:t>appropriate tools to assess the needs and progress of ELLs with </a:t>
            </a:r>
            <a:r>
              <a:rPr lang="en-US" dirty="0" smtClean="0">
                <a:solidFill>
                  <a:srgbClr val="000090"/>
                </a:solidFill>
              </a:rPr>
              <a:t>disabilities</a:t>
            </a:r>
            <a:r>
              <a:rPr lang="en-US" dirty="0">
                <a:solidFill>
                  <a:srgbClr val="000090"/>
                </a:solidFill>
              </a:rPr>
              <a:t>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Utilize </a:t>
            </a:r>
            <a:r>
              <a:rPr lang="en-US" dirty="0">
                <a:solidFill>
                  <a:srgbClr val="000090"/>
                </a:solidFill>
              </a:rPr>
              <a:t>analytical rubrics that provide feedback on content knowledge and </a:t>
            </a:r>
            <a:r>
              <a:rPr lang="en-US" dirty="0" smtClean="0">
                <a:solidFill>
                  <a:srgbClr val="000090"/>
                </a:solidFill>
              </a:rPr>
              <a:t>language </a:t>
            </a:r>
            <a:r>
              <a:rPr lang="en-US" dirty="0">
                <a:solidFill>
                  <a:srgbClr val="000090"/>
                </a:solidFill>
              </a:rPr>
              <a:t>development.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Use </a:t>
            </a:r>
            <a:r>
              <a:rPr lang="en-US" dirty="0">
                <a:solidFill>
                  <a:srgbClr val="000090"/>
                </a:solidFill>
              </a:rPr>
              <a:t>home language assessments to inform instruction and demonstrate </a:t>
            </a:r>
            <a:r>
              <a:rPr lang="en-US" dirty="0" smtClean="0">
                <a:solidFill>
                  <a:srgbClr val="000090"/>
                </a:solidFill>
              </a:rPr>
              <a:t>growth </a:t>
            </a:r>
            <a:r>
              <a:rPr lang="en-US" dirty="0">
                <a:solidFill>
                  <a:srgbClr val="000090"/>
                </a:solidFill>
              </a:rPr>
              <a:t>in Bilingual Education programs in which the home language is being used.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5245" y="5920906"/>
            <a:ext cx="830619" cy="83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268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309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0090"/>
                </a:solidFill>
              </a:rPr>
              <a:t>Brainstorm: Authentic Assessment</a:t>
            </a:r>
            <a:endParaRPr lang="en-US" sz="4000" dirty="0">
              <a:solidFill>
                <a:srgbClr val="00009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52542"/>
              </p:ext>
            </p:extLst>
          </p:nvPr>
        </p:nvGraphicFramePr>
        <p:xfrm>
          <a:off x="457200" y="962526"/>
          <a:ext cx="8229600" cy="574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907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Ideas for Authentic</a:t>
                      </a:r>
                      <a:r>
                        <a:rPr lang="en-US" sz="2800" baseline="0" dirty="0" smtClean="0"/>
                        <a:t> Assessment</a:t>
                      </a:r>
                      <a:endParaRPr lang="en-US" sz="2800" dirty="0"/>
                    </a:p>
                  </a:txBody>
                  <a:tcPr/>
                </a:tc>
              </a:tr>
              <a:tr h="121897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Screening to understand where students are; identifying assessments; need better data to plan instruction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21897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Projects/ presentations</a:t>
                      </a:r>
                      <a:r>
                        <a:rPr lang="en-US" sz="2400" baseline="0" dirty="0" smtClean="0"/>
                        <a:t> – having specific components to promote language skills (speaking, reading, writing)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21897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Experiments/demonstrations</a:t>
                      </a:r>
                    </a:p>
                    <a:p>
                      <a:r>
                        <a:rPr lang="en-US" sz="2400" dirty="0" smtClean="0"/>
                        <a:t>Oral Interviews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9441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Portfolio Assessments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8991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0090"/>
                </a:solidFill>
              </a:rPr>
              <a:t>Examples of Authentic Assessment Tasks</a:t>
            </a:r>
            <a:endParaRPr lang="en-US" i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>
                <a:solidFill>
                  <a:srgbClr val="000090"/>
                </a:solidFill>
              </a:rPr>
              <a:t>Oral Interviews: </a:t>
            </a:r>
            <a:r>
              <a:rPr lang="en-US" dirty="0">
                <a:solidFill>
                  <a:srgbClr val="000090"/>
                </a:solidFill>
              </a:rPr>
              <a:t>Teacher asks student questions about personal background, activities, readings, and other interests. </a:t>
            </a:r>
          </a:p>
          <a:p>
            <a:r>
              <a:rPr lang="en-US" b="1" dirty="0">
                <a:solidFill>
                  <a:srgbClr val="000090"/>
                </a:solidFill>
              </a:rPr>
              <a:t>Story or Text Retelling: </a:t>
            </a:r>
            <a:r>
              <a:rPr lang="en-US" dirty="0">
                <a:solidFill>
                  <a:srgbClr val="000090"/>
                </a:solidFill>
              </a:rPr>
              <a:t>Student retells main ideas or selected details of text experienced through listening or reading. </a:t>
            </a:r>
          </a:p>
          <a:p>
            <a:r>
              <a:rPr lang="en-US" b="1" dirty="0">
                <a:solidFill>
                  <a:srgbClr val="000090"/>
                </a:solidFill>
              </a:rPr>
              <a:t>Writing Samples: </a:t>
            </a:r>
            <a:r>
              <a:rPr lang="en-US" dirty="0">
                <a:solidFill>
                  <a:srgbClr val="000090"/>
                </a:solidFill>
              </a:rPr>
              <a:t>Student generates narrative, expository, persuasive, or reference paper. </a:t>
            </a:r>
          </a:p>
          <a:p>
            <a:r>
              <a:rPr lang="en-US" b="1" dirty="0">
                <a:solidFill>
                  <a:srgbClr val="000090"/>
                </a:solidFill>
              </a:rPr>
              <a:t>Projects/Exhibitions: </a:t>
            </a:r>
            <a:r>
              <a:rPr lang="en-US" dirty="0">
                <a:solidFill>
                  <a:srgbClr val="000090"/>
                </a:solidFill>
              </a:rPr>
              <a:t>Student works with other students as a team to create a project that often involves multimedia production, oral and written presentations, and a display. </a:t>
            </a:r>
          </a:p>
          <a:p>
            <a:r>
              <a:rPr lang="en-US" b="1" dirty="0">
                <a:solidFill>
                  <a:srgbClr val="000090"/>
                </a:solidFill>
              </a:rPr>
              <a:t>Experiments/Demonstrations: </a:t>
            </a:r>
            <a:r>
              <a:rPr lang="en-US" dirty="0">
                <a:solidFill>
                  <a:srgbClr val="000090"/>
                </a:solidFill>
              </a:rPr>
              <a:t>Student documents a series of experiments, illustrates a procedure, performs the necessary steps to complete a task, and documents the results of the actions. </a:t>
            </a:r>
          </a:p>
          <a:p>
            <a:r>
              <a:rPr lang="en-US" b="1" dirty="0">
                <a:solidFill>
                  <a:srgbClr val="000090"/>
                </a:solidFill>
              </a:rPr>
              <a:t>Constructed-Response Items: </a:t>
            </a:r>
            <a:r>
              <a:rPr lang="en-US" dirty="0">
                <a:solidFill>
                  <a:srgbClr val="000090"/>
                </a:solidFill>
              </a:rPr>
              <a:t>Student responds in writing to open-ended questions. </a:t>
            </a:r>
          </a:p>
          <a:p>
            <a:r>
              <a:rPr lang="en-US" b="1" dirty="0">
                <a:solidFill>
                  <a:srgbClr val="000090"/>
                </a:solidFill>
              </a:rPr>
              <a:t>Teacher Observations: </a:t>
            </a:r>
            <a:r>
              <a:rPr lang="en-US" dirty="0">
                <a:solidFill>
                  <a:srgbClr val="000090"/>
                </a:solidFill>
              </a:rPr>
              <a:t>Teacher observes and documents the students attention and interaction in class, response to instructional materials, and cooperative work with other students. </a:t>
            </a:r>
          </a:p>
          <a:p>
            <a:r>
              <a:rPr lang="en-US" b="1" dirty="0">
                <a:solidFill>
                  <a:srgbClr val="000090"/>
                </a:solidFill>
              </a:rPr>
              <a:t>Portfolios: </a:t>
            </a:r>
            <a:r>
              <a:rPr lang="en-US" dirty="0">
                <a:solidFill>
                  <a:srgbClr val="000090"/>
                </a:solidFill>
              </a:rPr>
              <a:t>A focused collection of student work to show progress over time. </a:t>
            </a:r>
          </a:p>
          <a:p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176" y="5975837"/>
            <a:ext cx="775688" cy="77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68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0090"/>
                </a:solidFill>
              </a:rPr>
              <a:t>What is culturally and linguistically appropriate instruction?</a:t>
            </a:r>
            <a:endParaRPr lang="en-US" i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“Culturally </a:t>
            </a:r>
            <a:r>
              <a:rPr lang="en-US" dirty="0">
                <a:solidFill>
                  <a:srgbClr val="000090"/>
                </a:solidFill>
              </a:rPr>
              <a:t>responsive literacy instruction </a:t>
            </a:r>
          </a:p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is instruction that bridges the gap between the </a:t>
            </a:r>
          </a:p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school and the world of the student, is consistent </a:t>
            </a:r>
          </a:p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with the values of the students’ own culture aimed </a:t>
            </a:r>
          </a:p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at assuring academic learning, and encourages </a:t>
            </a:r>
          </a:p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teachers to adapt their instruction to meet </a:t>
            </a:r>
          </a:p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the learning needs of all students</a:t>
            </a:r>
            <a:r>
              <a:rPr lang="en-US" dirty="0" smtClean="0">
                <a:solidFill>
                  <a:srgbClr val="000090"/>
                </a:solidFill>
              </a:rPr>
              <a:t>.”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4427" y="5951505"/>
            <a:ext cx="5278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90"/>
                </a:solidFill>
              </a:rPr>
              <a:t>Callins</a:t>
            </a:r>
            <a:r>
              <a:rPr lang="en-US" dirty="0" smtClean="0">
                <a:solidFill>
                  <a:srgbClr val="000090"/>
                </a:solidFill>
              </a:rPr>
              <a:t>, T. (2006).</a:t>
            </a:r>
            <a:r>
              <a:rPr lang="en-US" i="1" dirty="0" smtClean="0">
                <a:solidFill>
                  <a:srgbClr val="000090"/>
                </a:solidFill>
              </a:rPr>
              <a:t>Culturally responsive literacy instruction.</a:t>
            </a:r>
            <a:r>
              <a:rPr lang="en-US" dirty="0" smtClean="0">
                <a:solidFill>
                  <a:srgbClr val="000090"/>
                </a:solidFill>
              </a:rPr>
              <a:t> Tempe, AZ: National Center for Culturally Responsive Education Systems.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386" y="5500138"/>
            <a:ext cx="1101640" cy="110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913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9"/>
            <a:ext cx="8229600" cy="934022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000090"/>
                </a:solidFill>
              </a:rPr>
              <a:t>Culturally Responsive Instruction</a:t>
            </a:r>
            <a:endParaRPr lang="en-US" sz="4000" i="1" dirty="0">
              <a:solidFill>
                <a:srgbClr val="00009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210260"/>
              </p:ext>
            </p:extLst>
          </p:nvPr>
        </p:nvGraphicFramePr>
        <p:xfrm>
          <a:off x="457200" y="997011"/>
          <a:ext cx="8229600" cy="5898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696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What Do Teachers Need to Know?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What Does It Look Like in the Classroom?</a:t>
                      </a:r>
                      <a:endParaRPr lang="en-US" sz="2400" dirty="0"/>
                    </a:p>
                  </a:txBody>
                  <a:tcPr/>
                </a:tc>
              </a:tr>
              <a:tr h="4154861"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dirty="0" smtClean="0"/>
                        <a:t>Stages of language learning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dirty="0" smtClean="0"/>
                        <a:t>Factors of language</a:t>
                      </a:r>
                      <a:r>
                        <a:rPr lang="en-US" sz="2000" baseline="0" dirty="0" smtClean="0"/>
                        <a:t> acquisition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Students’ culture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Educational background ( SIFE, </a:t>
                      </a:r>
                      <a:r>
                        <a:rPr lang="en-US" sz="2000" baseline="0" dirty="0" err="1" smtClean="0"/>
                        <a:t>Gfted</a:t>
                      </a:r>
                      <a:r>
                        <a:rPr lang="en-US" sz="2000" baseline="0" dirty="0" smtClean="0"/>
                        <a:t>; </a:t>
                      </a:r>
                      <a:r>
                        <a:rPr lang="en-US" sz="2000" baseline="0" dirty="0" err="1" smtClean="0"/>
                        <a:t>etc</a:t>
                      </a:r>
                      <a:r>
                        <a:rPr lang="en-US" sz="2000" baseline="0" dirty="0" smtClean="0"/>
                        <a:t>)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Emotional state of students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Student obligations afterschool (work, childcare, etc.)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Family dynamics (who they live with, if their parents are present, long-term separation from parents)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Classroom needs to be a safe environment where all students are respected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Represent all skin colors and ethnicities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Respect the home language and correspond with the home in the home language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Allowing/encouraging/celebrating all languages to be spoken in the classroom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Student-centered instruction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Differentiation and alternate assessments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Scaffolding/</a:t>
                      </a:r>
                      <a:r>
                        <a:rPr lang="en-US" dirty="0" err="1" smtClean="0"/>
                        <a:t>tiering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backmapping</a:t>
                      </a: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Connecting</a:t>
                      </a:r>
                      <a:r>
                        <a:rPr lang="en-US" baseline="0" dirty="0" smtClean="0"/>
                        <a:t> with home culture with instruction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Develop parallel curricula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801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How do teachers provide culturally responsive instruction? </a:t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sz="2200" dirty="0" smtClean="0">
                <a:solidFill>
                  <a:srgbClr val="000090"/>
                </a:solidFill>
              </a:rPr>
              <a:t>(</a:t>
            </a:r>
            <a:r>
              <a:rPr lang="en-US" sz="2200" dirty="0" err="1" smtClean="0">
                <a:solidFill>
                  <a:srgbClr val="000090"/>
                </a:solidFill>
              </a:rPr>
              <a:t>Callins</a:t>
            </a:r>
            <a:r>
              <a:rPr lang="en-US" sz="2200" dirty="0" smtClean="0">
                <a:solidFill>
                  <a:srgbClr val="000090"/>
                </a:solidFill>
              </a:rPr>
              <a:t> (2006)</a:t>
            </a:r>
            <a:endParaRPr lang="en-US" sz="22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391991" cy="505508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Communicate high expectations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Use active teaching methods and become learning facilitator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Demonstrate cultural sensitivity and </a:t>
            </a:r>
            <a:r>
              <a:rPr lang="en-US" dirty="0">
                <a:solidFill>
                  <a:srgbClr val="000090"/>
                </a:solidFill>
              </a:rPr>
              <a:t>h</a:t>
            </a:r>
            <a:r>
              <a:rPr lang="en-US" dirty="0" smtClean="0">
                <a:solidFill>
                  <a:srgbClr val="000090"/>
                </a:solidFill>
              </a:rPr>
              <a:t>ave positive perspectives on families of culturally and linguistically diverse (CLD) students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Reshape the curriculum to provide culturally responsive instruction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Promote classroom discourse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Include small-group instruction and cooperative learning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4364" y="5155931"/>
            <a:ext cx="1360743" cy="136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546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0090"/>
                </a:solidFill>
              </a:rPr>
              <a:t>How do teachers provide integrated content and language instruction?</a:t>
            </a:r>
            <a:endParaRPr lang="en-US" i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List, Group, Label Activity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Consider the question and list each idea on an individual sticky note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Group ideas that have certain commonalities together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Label the different groups of ideas with a title that identifies each of them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9651" y="5339525"/>
            <a:ext cx="1177149" cy="117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16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>
                <a:solidFill>
                  <a:srgbClr val="000090"/>
                </a:solidFill>
              </a:rPr>
              <a:t>Consider Strategies for:</a:t>
            </a:r>
            <a:endParaRPr lang="en-US" i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199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Purposeful collaboration between Bilingual, ESL, and other content-area to promote achievement.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The use of instructional resources that are linguistically, age/grade appropriate, and aligned to the CCLS.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Collaboration with school support personnel and community-based human resources to address the needs of ELLs.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6074" y="5342590"/>
            <a:ext cx="1250726" cy="125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746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10" y="334804"/>
            <a:ext cx="886859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Principle #2: </a:t>
            </a:r>
            <a:r>
              <a:rPr lang="en-US" sz="2800" b="1" dirty="0">
                <a:solidFill>
                  <a:srgbClr val="000090"/>
                </a:solidFill>
              </a:rPr>
              <a:t>All school boards and district/school leaders are responsible for ensuring that the academic, linguistic, social, and emotional needs of ELLs are addressed </a:t>
            </a:r>
            <a:r>
              <a:rPr lang="en-US" sz="2800" dirty="0" smtClean="0">
                <a:solidFill>
                  <a:srgbClr val="000090"/>
                </a:solidFill>
                <a:effectLst/>
              </a:rPr>
              <a:t/>
            </a:r>
            <a:br>
              <a:rPr lang="en-US" sz="2800" dirty="0" smtClean="0">
                <a:solidFill>
                  <a:srgbClr val="000090"/>
                </a:solidFill>
                <a:effectLst/>
              </a:rPr>
            </a:b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Provide </a:t>
            </a:r>
            <a:r>
              <a:rPr lang="en-US" dirty="0">
                <a:solidFill>
                  <a:srgbClr val="000090"/>
                </a:solidFill>
              </a:rPr>
              <a:t>a clear vision for student success that includes high expectations for ELL student achievement and socio-emotional development, supported by a purposeful plan of action that provides multiple pathways to college and career readiness through high-quality programs that meet the needs of ELLs.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Provide </a:t>
            </a:r>
            <a:r>
              <a:rPr lang="en-US" dirty="0">
                <a:solidFill>
                  <a:srgbClr val="000090"/>
                </a:solidFill>
              </a:rPr>
              <a:t>high-quality instruction for ELLs.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Align </a:t>
            </a:r>
            <a:r>
              <a:rPr lang="en-US" dirty="0">
                <a:solidFill>
                  <a:srgbClr val="000090"/>
                </a:solidFill>
              </a:rPr>
              <a:t>and </a:t>
            </a:r>
            <a:r>
              <a:rPr lang="en-US" dirty="0" smtClean="0">
                <a:solidFill>
                  <a:srgbClr val="000090"/>
                </a:solidFill>
              </a:rPr>
              <a:t>coordinate </a:t>
            </a:r>
            <a:r>
              <a:rPr lang="en-US" dirty="0">
                <a:solidFill>
                  <a:srgbClr val="000090"/>
                </a:solidFill>
              </a:rPr>
              <a:t>fiscal and human resources to ensure that </a:t>
            </a:r>
            <a:r>
              <a:rPr lang="en-US" dirty="0" smtClean="0">
                <a:solidFill>
                  <a:srgbClr val="000090"/>
                </a:solidFill>
              </a:rPr>
              <a:t>the instructional </a:t>
            </a:r>
            <a:r>
              <a:rPr lang="en-US" dirty="0">
                <a:solidFill>
                  <a:srgbClr val="000090"/>
                </a:solidFill>
              </a:rPr>
              <a:t>plan is being effectively implemented.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2594" y="5614916"/>
            <a:ext cx="1136610" cy="113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070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2250</Words>
  <Application>Microsoft Macintosh PowerPoint</Application>
  <PresentationFormat>On-screen Show (4:3)</PresentationFormat>
  <Paragraphs>253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Blueprint for ELLs’ Success</vt:lpstr>
      <vt:lpstr>PowerPoint Presentation</vt:lpstr>
      <vt:lpstr>Principle #1: All teachers are teachers of English Language Learners  </vt:lpstr>
      <vt:lpstr>What is culturally and linguistically appropriate instruction?</vt:lpstr>
      <vt:lpstr>Culturally Responsive Instruction</vt:lpstr>
      <vt:lpstr>How do teachers provide culturally responsive instruction?  (Callins (2006)</vt:lpstr>
      <vt:lpstr>How do teachers provide integrated content and language instruction?</vt:lpstr>
      <vt:lpstr>Consider Strategies for:</vt:lpstr>
      <vt:lpstr>Principle #2: All school boards and district/school leaders are responsible for ensuring that the academic, linguistic, social, and emotional needs of ELLs are addressed  </vt:lpstr>
      <vt:lpstr>Principle #2: All school boards and district/school leaders are responsible for ensuring that the academic, linguistic, social, and emotional needs of ELLs are addressed  </vt:lpstr>
      <vt:lpstr>Questions for Conversation</vt:lpstr>
      <vt:lpstr>What should a clear vision identify to assist teachers to meet ELLs needs? </vt:lpstr>
      <vt:lpstr>What does high quality instruction look like for ELLs?</vt:lpstr>
      <vt:lpstr>How will teachers be provided support, feedback, and direction to improve their instructional practice?   </vt:lpstr>
      <vt:lpstr>Principle #3: Engage all ELLs in instruction that is grade- appropriate, academically rigorous, and aligned with the NYS CCLS</vt:lpstr>
      <vt:lpstr>PowerPoint Presentation</vt:lpstr>
      <vt:lpstr>Principle #3</vt:lpstr>
      <vt:lpstr>Principle 3: Answers to Questions</vt:lpstr>
      <vt:lpstr>Principle #4: Recognize bilingualism and biliteracy as assets, and provide opportunities for all students earn a Seal of Biliteracy  </vt:lpstr>
      <vt:lpstr>What steps are being taken to promote bilingualism &amp; biliteracy?</vt:lpstr>
      <vt:lpstr>Principle #4: Moving Toward Biliteracy </vt:lpstr>
      <vt:lpstr>Principle #5: Value all parents and families of ELLs as partners in education and effectively involve them in the education of their children  </vt:lpstr>
      <vt:lpstr>Principle #5: Value all parents and families of ELLs as partners in education and effectively involve them in the education of their children  </vt:lpstr>
      <vt:lpstr>Principle #5: How to Value Families as Educational Partners</vt:lpstr>
      <vt:lpstr>Principle #6: Leverage the expertise of Bilingual, ESL, and LOTE teachers and support personnel while increasing their professional capacities  </vt:lpstr>
      <vt:lpstr>RIGOR</vt:lpstr>
      <vt:lpstr>Principle #6</vt:lpstr>
      <vt:lpstr>Principle #7: Leverage ELLs’ home languages, cultural assets, and prior knowledge  </vt:lpstr>
      <vt:lpstr>Principle #7: Leverage ELLs’ home languages, cultural assets, and prior knowledge  </vt:lpstr>
      <vt:lpstr>PowerPoint Presentation</vt:lpstr>
      <vt:lpstr>Principle 7: Answers to how to leverage ELLs’ home languages, cultural assets, and prior knowledge  </vt:lpstr>
      <vt:lpstr>Principle # 8: Use diagnostic tools and formative assessment practices to measure ELLs’ content knowledge as well as new and home language development to inform instruction  </vt:lpstr>
      <vt:lpstr>Principle # 8: Use diagnostic tools and formative assessment practices to measure ELLs’ content knowledge as well as new and home language development to inform instruction  </vt:lpstr>
      <vt:lpstr>Brainstorm: Authentic Assessment</vt:lpstr>
      <vt:lpstr>Examples of Authentic Assessment Tasks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Blueprint for ELLs’ Success</dc:title>
  <dc:creator>Maria Dove</dc:creator>
  <cp:lastModifiedBy>Maria Dove</cp:lastModifiedBy>
  <cp:revision>47</cp:revision>
  <dcterms:created xsi:type="dcterms:W3CDTF">2015-05-18T23:57:13Z</dcterms:created>
  <dcterms:modified xsi:type="dcterms:W3CDTF">2015-05-28T16:51:41Z</dcterms:modified>
</cp:coreProperties>
</file>